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  <p:sldMasterId id="2147483649" r:id="rId2"/>
    <p:sldMasterId id="2147484032" r:id="rId3"/>
    <p:sldMasterId id="2147484043" r:id="rId4"/>
  </p:sldMasterIdLst>
  <p:notesMasterIdLst>
    <p:notesMasterId r:id="rId91"/>
  </p:notesMasterIdLst>
  <p:handoutMasterIdLst>
    <p:handoutMasterId r:id="rId92"/>
  </p:handoutMasterIdLst>
  <p:sldIdLst>
    <p:sldId id="256" r:id="rId5"/>
    <p:sldId id="270" r:id="rId6"/>
    <p:sldId id="395" r:id="rId7"/>
    <p:sldId id="582" r:id="rId8"/>
    <p:sldId id="477" r:id="rId9"/>
    <p:sldId id="547" r:id="rId10"/>
    <p:sldId id="628" r:id="rId11"/>
    <p:sldId id="629" r:id="rId12"/>
    <p:sldId id="630" r:id="rId13"/>
    <p:sldId id="631" r:id="rId14"/>
    <p:sldId id="633" r:id="rId15"/>
    <p:sldId id="546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21" r:id="rId35"/>
    <p:sldId id="522" r:id="rId36"/>
    <p:sldId id="524" r:id="rId37"/>
    <p:sldId id="525" r:id="rId38"/>
    <p:sldId id="526" r:id="rId39"/>
    <p:sldId id="527" r:id="rId40"/>
    <p:sldId id="566" r:id="rId41"/>
    <p:sldId id="567" r:id="rId42"/>
    <p:sldId id="568" r:id="rId43"/>
    <p:sldId id="569" r:id="rId44"/>
    <p:sldId id="570" r:id="rId45"/>
    <p:sldId id="571" r:id="rId46"/>
    <p:sldId id="572" r:id="rId47"/>
    <p:sldId id="573" r:id="rId48"/>
    <p:sldId id="574" r:id="rId49"/>
    <p:sldId id="575" r:id="rId50"/>
    <p:sldId id="576" r:id="rId51"/>
    <p:sldId id="577" r:id="rId52"/>
    <p:sldId id="636" r:id="rId53"/>
    <p:sldId id="581" r:id="rId54"/>
    <p:sldId id="578" r:id="rId55"/>
    <p:sldId id="579" r:id="rId56"/>
    <p:sldId id="580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9" r:id="rId65"/>
    <p:sldId id="621" r:id="rId66"/>
    <p:sldId id="622" r:id="rId67"/>
    <p:sldId id="590" r:id="rId68"/>
    <p:sldId id="625" r:id="rId69"/>
    <p:sldId id="626" r:id="rId70"/>
    <p:sldId id="627" r:id="rId71"/>
    <p:sldId id="601" r:id="rId72"/>
    <p:sldId id="623" r:id="rId73"/>
    <p:sldId id="624" r:id="rId74"/>
    <p:sldId id="607" r:id="rId75"/>
    <p:sldId id="600" r:id="rId76"/>
    <p:sldId id="608" r:id="rId77"/>
    <p:sldId id="609" r:id="rId78"/>
    <p:sldId id="610" r:id="rId79"/>
    <p:sldId id="614" r:id="rId80"/>
    <p:sldId id="615" r:id="rId81"/>
    <p:sldId id="611" r:id="rId82"/>
    <p:sldId id="612" r:id="rId83"/>
    <p:sldId id="613" r:id="rId84"/>
    <p:sldId id="616" r:id="rId85"/>
    <p:sldId id="617" r:id="rId86"/>
    <p:sldId id="618" r:id="rId87"/>
    <p:sldId id="619" r:id="rId88"/>
    <p:sldId id="620" r:id="rId89"/>
    <p:sldId id="330" r:id="rId9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0E6"/>
    <a:srgbClr val="79DBA5"/>
    <a:srgbClr val="62CA46"/>
    <a:srgbClr val="99CCFF"/>
    <a:srgbClr val="00C8C8"/>
    <a:srgbClr val="65C050"/>
    <a:srgbClr val="5DB384"/>
    <a:srgbClr val="5ACE50"/>
    <a:srgbClr val="E2C1B4"/>
    <a:srgbClr val="D3B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1" autoAdjust="0"/>
    <p:restoredTop sz="92463" autoAdjust="0"/>
  </p:normalViewPr>
  <p:slideViewPr>
    <p:cSldViewPr>
      <p:cViewPr varScale="1">
        <p:scale>
          <a:sx n="67" d="100"/>
          <a:sy n="67" d="100"/>
        </p:scale>
        <p:origin x="14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93423-8613-48F5-B07D-330937FDAE7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B83EC6-EB4E-42BD-9499-00B652076B1A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altLang="zh-CN" sz="2200" b="1" dirty="0" smtClean="0">
              <a:solidFill>
                <a:schemeClr val="tx1"/>
              </a:solidFill>
              <a:effectLst/>
            </a:rPr>
            <a:t>GIS</a:t>
          </a:r>
          <a:endParaRPr lang="en-US" sz="2200" b="1" dirty="0">
            <a:solidFill>
              <a:schemeClr val="tx1"/>
            </a:solidFill>
            <a:effectLst/>
          </a:endParaRPr>
        </a:p>
      </dgm:t>
    </dgm:pt>
    <dgm:pt modelId="{8FACA927-4500-4B54-A762-83D8040CD084}" type="parTrans" cxnId="{9193C1B1-E73D-4206-935F-70027BBC0DD6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200" b="1">
            <a:solidFill>
              <a:schemeClr val="tx1"/>
            </a:solidFill>
            <a:effectLst/>
          </a:endParaRPr>
        </a:p>
      </dgm:t>
    </dgm:pt>
    <dgm:pt modelId="{4BA576D0-472C-4229-A621-B769E2877497}" type="sibTrans" cxnId="{9193C1B1-E73D-4206-935F-70027BBC0DD6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200" b="1">
            <a:solidFill>
              <a:schemeClr val="tx1"/>
            </a:solidFill>
            <a:effectLst/>
          </a:endParaRPr>
        </a:p>
      </dgm:t>
    </dgm:pt>
    <dgm:pt modelId="{7E34B1DE-1C67-40D0-AB16-B00226371AE1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altLang="zh-CN" sz="2200" b="1" dirty="0" err="1" smtClean="0">
              <a:solidFill>
                <a:schemeClr val="tx1"/>
              </a:solidFill>
              <a:effectLst/>
            </a:rPr>
            <a:t>ArcGIS</a:t>
          </a:r>
          <a:r>
            <a:rPr lang="zh-CN" altLang="en-US" sz="2200" b="1" dirty="0" smtClean="0">
              <a:solidFill>
                <a:schemeClr val="tx1"/>
              </a:solidFill>
              <a:effectLst/>
            </a:rPr>
            <a:t>概述</a:t>
          </a:r>
          <a:endParaRPr lang="zh-CN" altLang="en-US" sz="2200" b="1" dirty="0">
            <a:solidFill>
              <a:schemeClr val="tx1"/>
            </a:solidFill>
            <a:effectLst/>
          </a:endParaRPr>
        </a:p>
      </dgm:t>
    </dgm:pt>
    <dgm:pt modelId="{4A352064-60FE-4504-9EA1-1C389CEA5640}" type="parTrans" cxnId="{3433D1E6-1399-4055-B33B-6CA28AE034B3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200" b="1">
            <a:solidFill>
              <a:schemeClr val="tx1"/>
            </a:solidFill>
            <a:effectLst/>
          </a:endParaRPr>
        </a:p>
      </dgm:t>
    </dgm:pt>
    <dgm:pt modelId="{9E03AC72-E6E0-4C39-9A49-4B72DFC00577}" type="sibTrans" cxnId="{3433D1E6-1399-4055-B33B-6CA28AE034B3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200" b="1">
            <a:solidFill>
              <a:schemeClr val="tx1"/>
            </a:solidFill>
            <a:effectLst/>
          </a:endParaRPr>
        </a:p>
      </dgm:t>
    </dgm:pt>
    <dgm:pt modelId="{C66571F1-9764-49C1-BA38-DB330ADD1DC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altLang="zh-CN" sz="2200" b="1" dirty="0" err="1" smtClean="0">
              <a:solidFill>
                <a:schemeClr val="tx1"/>
              </a:solidFill>
              <a:effectLst/>
            </a:rPr>
            <a:t>ArcGIS</a:t>
          </a:r>
          <a:r>
            <a:rPr lang="zh-CN" altLang="en-US" sz="2200" b="1" dirty="0" smtClean="0">
              <a:solidFill>
                <a:schemeClr val="tx1"/>
              </a:solidFill>
              <a:effectLst/>
            </a:rPr>
            <a:t>基本操作</a:t>
          </a:r>
          <a:endParaRPr lang="zh-CN" altLang="en-US" sz="2200" b="1" dirty="0">
            <a:solidFill>
              <a:schemeClr val="tx1"/>
            </a:solidFill>
            <a:effectLst/>
          </a:endParaRPr>
        </a:p>
      </dgm:t>
    </dgm:pt>
    <dgm:pt modelId="{680454CC-6C49-49FA-9982-750791BFB3A1}" type="parTrans" cxnId="{1BCEE52C-E0F0-4E2E-8450-83F4C527C96F}">
      <dgm:prSet/>
      <dgm:spPr/>
      <dgm:t>
        <a:bodyPr/>
        <a:lstStyle/>
        <a:p>
          <a:endParaRPr lang="zh-CN" altLang="en-US"/>
        </a:p>
      </dgm:t>
    </dgm:pt>
    <dgm:pt modelId="{8E1AC814-FAD9-42A6-8645-8F8DDCB89D1F}" type="sibTrans" cxnId="{1BCEE52C-E0F0-4E2E-8450-83F4C527C96F}">
      <dgm:prSet/>
      <dgm:spPr/>
      <dgm:t>
        <a:bodyPr/>
        <a:lstStyle/>
        <a:p>
          <a:endParaRPr lang="zh-CN" altLang="en-US"/>
        </a:p>
      </dgm:t>
    </dgm:pt>
    <dgm:pt modelId="{2A5C8F27-88EC-4E28-A400-C377536E94B5}" type="pres">
      <dgm:prSet presAssocID="{86A93423-8613-48F5-B07D-330937FDAE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215695F-4AC5-4091-A91D-4A79591E2467}" type="pres">
      <dgm:prSet presAssocID="{27B83EC6-EB4E-42BD-9499-00B652076B1A}" presName="parentText" presStyleLbl="node1" presStyleIdx="0" presStyleCnt="3" custScaleY="5868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1BF67E-06BA-4D97-A61F-9E74D7249ECA}" type="pres">
      <dgm:prSet presAssocID="{4BA576D0-472C-4229-A621-B769E2877497}" presName="spacer" presStyleCnt="0"/>
      <dgm:spPr/>
    </dgm:pt>
    <dgm:pt modelId="{3D55EC9C-13CE-47E6-A182-059D8B3BFEE7}" type="pres">
      <dgm:prSet presAssocID="{7E34B1DE-1C67-40D0-AB16-B00226371AE1}" presName="parentText" presStyleLbl="node1" presStyleIdx="1" presStyleCnt="3" custScaleY="5864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891389-3612-426F-A37E-A81471001297}" type="pres">
      <dgm:prSet presAssocID="{9E03AC72-E6E0-4C39-9A49-4B72DFC00577}" presName="spacer" presStyleCnt="0"/>
      <dgm:spPr/>
    </dgm:pt>
    <dgm:pt modelId="{DFAED900-F017-4204-8E3F-4CF7439F9A91}" type="pres">
      <dgm:prSet presAssocID="{C66571F1-9764-49C1-BA38-DB330ADD1DC0}" presName="parentText" presStyleLbl="node1" presStyleIdx="2" presStyleCnt="3" custScaleY="6009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0EC3B3-6BBB-49BF-8815-DC4EAB1928B7}" type="presOf" srcId="{C66571F1-9764-49C1-BA38-DB330ADD1DC0}" destId="{DFAED900-F017-4204-8E3F-4CF7439F9A91}" srcOrd="0" destOrd="0" presId="urn:microsoft.com/office/officeart/2005/8/layout/vList2"/>
    <dgm:cxn modelId="{1BCEE52C-E0F0-4E2E-8450-83F4C527C96F}" srcId="{86A93423-8613-48F5-B07D-330937FDAE75}" destId="{C66571F1-9764-49C1-BA38-DB330ADD1DC0}" srcOrd="2" destOrd="0" parTransId="{680454CC-6C49-49FA-9982-750791BFB3A1}" sibTransId="{8E1AC814-FAD9-42A6-8645-8F8DDCB89D1F}"/>
    <dgm:cxn modelId="{2488A8D2-1866-4FAA-9DCF-18F02F610C9A}" type="presOf" srcId="{7E34B1DE-1C67-40D0-AB16-B00226371AE1}" destId="{3D55EC9C-13CE-47E6-A182-059D8B3BFEE7}" srcOrd="0" destOrd="0" presId="urn:microsoft.com/office/officeart/2005/8/layout/vList2"/>
    <dgm:cxn modelId="{9193C1B1-E73D-4206-935F-70027BBC0DD6}" srcId="{86A93423-8613-48F5-B07D-330937FDAE75}" destId="{27B83EC6-EB4E-42BD-9499-00B652076B1A}" srcOrd="0" destOrd="0" parTransId="{8FACA927-4500-4B54-A762-83D8040CD084}" sibTransId="{4BA576D0-472C-4229-A621-B769E2877497}"/>
    <dgm:cxn modelId="{FC1A169A-5F7F-4CC9-BEB9-8DDCC56CABE6}" type="presOf" srcId="{27B83EC6-EB4E-42BD-9499-00B652076B1A}" destId="{4215695F-4AC5-4091-A91D-4A79591E2467}" srcOrd="0" destOrd="0" presId="urn:microsoft.com/office/officeart/2005/8/layout/vList2"/>
    <dgm:cxn modelId="{3433D1E6-1399-4055-B33B-6CA28AE034B3}" srcId="{86A93423-8613-48F5-B07D-330937FDAE75}" destId="{7E34B1DE-1C67-40D0-AB16-B00226371AE1}" srcOrd="1" destOrd="0" parTransId="{4A352064-60FE-4504-9EA1-1C389CEA5640}" sibTransId="{9E03AC72-E6E0-4C39-9A49-4B72DFC00577}"/>
    <dgm:cxn modelId="{2F3D7571-90B7-402F-B5D2-FA8437B0B59C}" type="presOf" srcId="{86A93423-8613-48F5-B07D-330937FDAE75}" destId="{2A5C8F27-88EC-4E28-A400-C377536E94B5}" srcOrd="0" destOrd="0" presId="urn:microsoft.com/office/officeart/2005/8/layout/vList2"/>
    <dgm:cxn modelId="{6C7570D6-F857-4830-B0D4-6C7866F16FFD}" type="presParOf" srcId="{2A5C8F27-88EC-4E28-A400-C377536E94B5}" destId="{4215695F-4AC5-4091-A91D-4A79591E2467}" srcOrd="0" destOrd="0" presId="urn:microsoft.com/office/officeart/2005/8/layout/vList2"/>
    <dgm:cxn modelId="{F7528B3E-1A94-400D-94EF-56B1A4980A8D}" type="presParOf" srcId="{2A5C8F27-88EC-4E28-A400-C377536E94B5}" destId="{7D1BF67E-06BA-4D97-A61F-9E74D7249ECA}" srcOrd="1" destOrd="0" presId="urn:microsoft.com/office/officeart/2005/8/layout/vList2"/>
    <dgm:cxn modelId="{2F72D0E9-A948-4662-A650-77D929962BDF}" type="presParOf" srcId="{2A5C8F27-88EC-4E28-A400-C377536E94B5}" destId="{3D55EC9C-13CE-47E6-A182-059D8B3BFEE7}" srcOrd="2" destOrd="0" presId="urn:microsoft.com/office/officeart/2005/8/layout/vList2"/>
    <dgm:cxn modelId="{988D3B2B-DD6D-476A-971D-434460E21465}" type="presParOf" srcId="{2A5C8F27-88EC-4E28-A400-C377536E94B5}" destId="{BA891389-3612-426F-A37E-A81471001297}" srcOrd="3" destOrd="0" presId="urn:microsoft.com/office/officeart/2005/8/layout/vList2"/>
    <dgm:cxn modelId="{0A658749-D6BC-43B5-819E-38429C1EB51B}" type="presParOf" srcId="{2A5C8F27-88EC-4E28-A400-C377536E94B5}" destId="{DFAED900-F017-4204-8E3F-4CF7439F9A91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859A7B-CC8E-47D0-BE83-19D5877E16D6}" type="doc">
      <dgm:prSet loTypeId="urn:microsoft.com/office/officeart/2005/8/layout/arrow2" loCatId="process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ED8BEB03-43B8-4764-9957-DAD4AA2F6374}">
      <dgm:prSet/>
      <dgm:spPr/>
      <dgm:t>
        <a:bodyPr/>
        <a:lstStyle/>
        <a:p>
          <a:pPr rtl="0"/>
          <a:r>
            <a:rPr lang="en-US" b="1" dirty="0" err="1" smtClean="0"/>
            <a:t>ArcView</a:t>
          </a:r>
          <a:r>
            <a:rPr lang="zh-CN" b="1" dirty="0" smtClean="0"/>
            <a:t> 主要用于综合性数据使用、制图和分析。 </a:t>
          </a:r>
          <a:endParaRPr lang="zh-CN" dirty="0"/>
        </a:p>
      </dgm:t>
    </dgm:pt>
    <dgm:pt modelId="{2CB78106-59A5-44D5-99C7-A9E3A0FE948E}" type="parTrans" cxnId="{F5F8BC35-30AE-4841-88DA-EE793B4A5C2B}">
      <dgm:prSet/>
      <dgm:spPr/>
      <dgm:t>
        <a:bodyPr/>
        <a:lstStyle/>
        <a:p>
          <a:endParaRPr lang="zh-CN" altLang="en-US"/>
        </a:p>
      </dgm:t>
    </dgm:pt>
    <dgm:pt modelId="{0437C8DF-02CF-4E1E-9403-87D67BE163E9}" type="sibTrans" cxnId="{F5F8BC35-30AE-4841-88DA-EE793B4A5C2B}">
      <dgm:prSet/>
      <dgm:spPr/>
      <dgm:t>
        <a:bodyPr/>
        <a:lstStyle/>
        <a:p>
          <a:endParaRPr lang="zh-CN" altLang="en-US"/>
        </a:p>
      </dgm:t>
    </dgm:pt>
    <dgm:pt modelId="{FC5BDC86-1312-45B3-A4B2-77A410D6ECA9}">
      <dgm:prSet/>
      <dgm:spPr/>
      <dgm:t>
        <a:bodyPr/>
        <a:lstStyle/>
        <a:p>
          <a:pPr rtl="0"/>
          <a:r>
            <a:rPr lang="en-US" b="1" dirty="0" err="1" smtClean="0"/>
            <a:t>ArcEditor</a:t>
          </a:r>
          <a:r>
            <a:rPr lang="zh-CN" b="1" dirty="0" smtClean="0"/>
            <a:t> 增加了高级地理数据库编辑和数据创建功能。 </a:t>
          </a:r>
          <a:endParaRPr lang="zh-CN" dirty="0"/>
        </a:p>
      </dgm:t>
    </dgm:pt>
    <dgm:pt modelId="{E784611E-BB52-4065-8596-8969D30D649E}" type="parTrans" cxnId="{835A3122-E074-492D-B682-F185778EC96B}">
      <dgm:prSet/>
      <dgm:spPr/>
      <dgm:t>
        <a:bodyPr/>
        <a:lstStyle/>
        <a:p>
          <a:endParaRPr lang="zh-CN" altLang="en-US"/>
        </a:p>
      </dgm:t>
    </dgm:pt>
    <dgm:pt modelId="{753D6F23-553E-4687-9461-D99C236E0FF5}" type="sibTrans" cxnId="{835A3122-E074-492D-B682-F185778EC96B}">
      <dgm:prSet/>
      <dgm:spPr/>
      <dgm:t>
        <a:bodyPr/>
        <a:lstStyle/>
        <a:p>
          <a:endParaRPr lang="zh-CN" altLang="en-US"/>
        </a:p>
      </dgm:t>
    </dgm:pt>
    <dgm:pt modelId="{1F957F87-A8E6-4049-A3EC-75FE4E816D73}">
      <dgm:prSet/>
      <dgm:spPr/>
      <dgm:t>
        <a:bodyPr/>
        <a:lstStyle/>
        <a:p>
          <a:pPr rtl="0"/>
          <a:r>
            <a:rPr lang="en-US" b="1" dirty="0" err="1" smtClean="0"/>
            <a:t>ArcInfo</a:t>
          </a:r>
          <a:r>
            <a:rPr lang="zh-CN" b="1" dirty="0" smtClean="0"/>
            <a:t> 是一个完整的专业 </a:t>
          </a:r>
          <a:r>
            <a:rPr lang="en-US" b="1" dirty="0" smtClean="0"/>
            <a:t>GIS </a:t>
          </a:r>
          <a:r>
            <a:rPr lang="zh-CN" b="1" dirty="0" smtClean="0"/>
            <a:t>桌面程序，包含全面的 </a:t>
          </a:r>
          <a:r>
            <a:rPr lang="en-US" b="1" dirty="0" smtClean="0"/>
            <a:t>GIS </a:t>
          </a:r>
          <a:r>
            <a:rPr lang="zh-CN" b="1" dirty="0" smtClean="0"/>
            <a:t>功能和丰富的地理处理工具。由于 </a:t>
          </a:r>
          <a:r>
            <a:rPr lang="en-US" b="1" dirty="0" err="1" smtClean="0"/>
            <a:t>ArcInfo</a:t>
          </a:r>
          <a:r>
            <a:rPr lang="en-US" b="1" dirty="0" smtClean="0"/>
            <a:t> </a:t>
          </a:r>
          <a:r>
            <a:rPr lang="zh-CN" b="1" dirty="0" smtClean="0"/>
            <a:t>具有全面广泛的功能，因此每个 </a:t>
          </a:r>
          <a:r>
            <a:rPr lang="en-US" b="1" dirty="0" smtClean="0"/>
            <a:t>GIS </a:t>
          </a:r>
          <a:r>
            <a:rPr lang="zh-CN" b="1" dirty="0" smtClean="0"/>
            <a:t>站点都应至少具有一个副本。</a:t>
          </a:r>
          <a:endParaRPr lang="zh-CN" b="1" dirty="0"/>
        </a:p>
      </dgm:t>
    </dgm:pt>
    <dgm:pt modelId="{523F5F4F-317E-4669-AE25-A82062F54B25}" type="parTrans" cxnId="{7BA2F32C-C2CA-4C8C-A780-7D14CCBE37A6}">
      <dgm:prSet/>
      <dgm:spPr/>
      <dgm:t>
        <a:bodyPr/>
        <a:lstStyle/>
        <a:p>
          <a:endParaRPr lang="zh-CN" altLang="en-US"/>
        </a:p>
      </dgm:t>
    </dgm:pt>
    <dgm:pt modelId="{AF7CAC6A-D8E5-4026-8CA5-09B04F07ADFC}" type="sibTrans" cxnId="{7BA2F32C-C2CA-4C8C-A780-7D14CCBE37A6}">
      <dgm:prSet/>
      <dgm:spPr/>
      <dgm:t>
        <a:bodyPr/>
        <a:lstStyle/>
        <a:p>
          <a:endParaRPr lang="zh-CN" altLang="en-US"/>
        </a:p>
      </dgm:t>
    </dgm:pt>
    <dgm:pt modelId="{F75C2905-EBFB-42DB-91C2-CCC05AB95378}" type="pres">
      <dgm:prSet presAssocID="{00859A7B-CC8E-47D0-BE83-19D5877E16D6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7F18E5-A1F0-4618-B3EE-749111D56416}" type="pres">
      <dgm:prSet presAssocID="{00859A7B-CC8E-47D0-BE83-19D5877E16D6}" presName="arrow" presStyleLbl="bgShp" presStyleIdx="0" presStyleCnt="1" custLinFactNeighborX="302" custLinFactNeighborY="699"/>
      <dgm:spPr/>
    </dgm:pt>
    <dgm:pt modelId="{5CE9BE9B-8D92-411B-B0D6-F4A323CF8DD6}" type="pres">
      <dgm:prSet presAssocID="{00859A7B-CC8E-47D0-BE83-19D5877E16D6}" presName="arrowDiagram3" presStyleCnt="0"/>
      <dgm:spPr/>
    </dgm:pt>
    <dgm:pt modelId="{4508B62F-AAC5-4389-BD2B-EFDB2B852E17}" type="pres">
      <dgm:prSet presAssocID="{ED8BEB03-43B8-4764-9957-DAD4AA2F6374}" presName="bullet3a" presStyleLbl="node1" presStyleIdx="0" presStyleCnt="3"/>
      <dgm:spPr/>
    </dgm:pt>
    <dgm:pt modelId="{03EC69A4-C7BA-4C17-93F5-71914AD48CF0}" type="pres">
      <dgm:prSet presAssocID="{ED8BEB03-43B8-4764-9957-DAD4AA2F6374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23A5EE-9996-4E3F-AFE5-98372296148D}" type="pres">
      <dgm:prSet presAssocID="{FC5BDC86-1312-45B3-A4B2-77A410D6ECA9}" presName="bullet3b" presStyleLbl="node1" presStyleIdx="1" presStyleCnt="3"/>
      <dgm:spPr/>
    </dgm:pt>
    <dgm:pt modelId="{E010E573-FA77-4A08-AACE-6364E15E6D9A}" type="pres">
      <dgm:prSet presAssocID="{FC5BDC86-1312-45B3-A4B2-77A410D6ECA9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305D3E-B753-418D-922F-7A87FAAC4B89}" type="pres">
      <dgm:prSet presAssocID="{1F957F87-A8E6-4049-A3EC-75FE4E816D73}" presName="bullet3c" presStyleLbl="node1" presStyleIdx="2" presStyleCnt="3"/>
      <dgm:spPr/>
    </dgm:pt>
    <dgm:pt modelId="{0D9C5213-0024-40A6-92A0-EE01CB98B30D}" type="pres">
      <dgm:prSet presAssocID="{1F957F87-A8E6-4049-A3EC-75FE4E816D73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975BA2-D702-4719-8486-1C59B91A713A}" type="presOf" srcId="{FC5BDC86-1312-45B3-A4B2-77A410D6ECA9}" destId="{E010E573-FA77-4A08-AACE-6364E15E6D9A}" srcOrd="0" destOrd="0" presId="urn:microsoft.com/office/officeart/2005/8/layout/arrow2"/>
    <dgm:cxn modelId="{7BA2F32C-C2CA-4C8C-A780-7D14CCBE37A6}" srcId="{00859A7B-CC8E-47D0-BE83-19D5877E16D6}" destId="{1F957F87-A8E6-4049-A3EC-75FE4E816D73}" srcOrd="2" destOrd="0" parTransId="{523F5F4F-317E-4669-AE25-A82062F54B25}" sibTransId="{AF7CAC6A-D8E5-4026-8CA5-09B04F07ADFC}"/>
    <dgm:cxn modelId="{F5F8BC35-30AE-4841-88DA-EE793B4A5C2B}" srcId="{00859A7B-CC8E-47D0-BE83-19D5877E16D6}" destId="{ED8BEB03-43B8-4764-9957-DAD4AA2F6374}" srcOrd="0" destOrd="0" parTransId="{2CB78106-59A5-44D5-99C7-A9E3A0FE948E}" sibTransId="{0437C8DF-02CF-4E1E-9403-87D67BE163E9}"/>
    <dgm:cxn modelId="{ACBE1326-9AF4-47EC-A359-80358597EDF5}" type="presOf" srcId="{00859A7B-CC8E-47D0-BE83-19D5877E16D6}" destId="{F75C2905-EBFB-42DB-91C2-CCC05AB95378}" srcOrd="0" destOrd="0" presId="urn:microsoft.com/office/officeart/2005/8/layout/arrow2"/>
    <dgm:cxn modelId="{F66A3A64-216F-438C-93DE-A8359AA6B28F}" type="presOf" srcId="{1F957F87-A8E6-4049-A3EC-75FE4E816D73}" destId="{0D9C5213-0024-40A6-92A0-EE01CB98B30D}" srcOrd="0" destOrd="0" presId="urn:microsoft.com/office/officeart/2005/8/layout/arrow2"/>
    <dgm:cxn modelId="{835A3122-E074-492D-B682-F185778EC96B}" srcId="{00859A7B-CC8E-47D0-BE83-19D5877E16D6}" destId="{FC5BDC86-1312-45B3-A4B2-77A410D6ECA9}" srcOrd="1" destOrd="0" parTransId="{E784611E-BB52-4065-8596-8969D30D649E}" sibTransId="{753D6F23-553E-4687-9461-D99C236E0FF5}"/>
    <dgm:cxn modelId="{360A073E-D487-4F33-B27F-A9FB2A8060CF}" type="presOf" srcId="{ED8BEB03-43B8-4764-9957-DAD4AA2F6374}" destId="{03EC69A4-C7BA-4C17-93F5-71914AD48CF0}" srcOrd="0" destOrd="0" presId="urn:microsoft.com/office/officeart/2005/8/layout/arrow2"/>
    <dgm:cxn modelId="{F3A88D52-97FC-479A-8869-A9F42A603266}" type="presParOf" srcId="{F75C2905-EBFB-42DB-91C2-CCC05AB95378}" destId="{187F18E5-A1F0-4618-B3EE-749111D56416}" srcOrd="0" destOrd="0" presId="urn:microsoft.com/office/officeart/2005/8/layout/arrow2"/>
    <dgm:cxn modelId="{0311AB99-06AB-4507-80B7-1E39B4AD189F}" type="presParOf" srcId="{F75C2905-EBFB-42DB-91C2-CCC05AB95378}" destId="{5CE9BE9B-8D92-411B-B0D6-F4A323CF8DD6}" srcOrd="1" destOrd="0" presId="urn:microsoft.com/office/officeart/2005/8/layout/arrow2"/>
    <dgm:cxn modelId="{B98CD5A7-5725-4958-99B4-9EC978CB9842}" type="presParOf" srcId="{5CE9BE9B-8D92-411B-B0D6-F4A323CF8DD6}" destId="{4508B62F-AAC5-4389-BD2B-EFDB2B852E17}" srcOrd="0" destOrd="0" presId="urn:microsoft.com/office/officeart/2005/8/layout/arrow2"/>
    <dgm:cxn modelId="{670CA0D1-E24D-4B50-87B9-4C942F01CB0B}" type="presParOf" srcId="{5CE9BE9B-8D92-411B-B0D6-F4A323CF8DD6}" destId="{03EC69A4-C7BA-4C17-93F5-71914AD48CF0}" srcOrd="1" destOrd="0" presId="urn:microsoft.com/office/officeart/2005/8/layout/arrow2"/>
    <dgm:cxn modelId="{60B76D25-FDC1-44AB-972F-5E91E7A4C8EC}" type="presParOf" srcId="{5CE9BE9B-8D92-411B-B0D6-F4A323CF8DD6}" destId="{3423A5EE-9996-4E3F-AFE5-98372296148D}" srcOrd="2" destOrd="0" presId="urn:microsoft.com/office/officeart/2005/8/layout/arrow2"/>
    <dgm:cxn modelId="{12A276DB-7276-4E44-906C-457887E3B529}" type="presParOf" srcId="{5CE9BE9B-8D92-411B-B0D6-F4A323CF8DD6}" destId="{E010E573-FA77-4A08-AACE-6364E15E6D9A}" srcOrd="3" destOrd="0" presId="urn:microsoft.com/office/officeart/2005/8/layout/arrow2"/>
    <dgm:cxn modelId="{3B90E464-7E43-448C-A8C6-F5071993E9C6}" type="presParOf" srcId="{5CE9BE9B-8D92-411B-B0D6-F4A323CF8DD6}" destId="{C2305D3E-B753-418D-922F-7A87FAAC4B89}" srcOrd="4" destOrd="0" presId="urn:microsoft.com/office/officeart/2005/8/layout/arrow2"/>
    <dgm:cxn modelId="{2F8C9A5B-8892-414D-B8CE-1189953E1C43}" type="presParOf" srcId="{5CE9BE9B-8D92-411B-B0D6-F4A323CF8DD6}" destId="{0D9C5213-0024-40A6-92A0-EE01CB98B30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A68270-5D94-4C35-9661-2EED059B8832}" type="doc">
      <dgm:prSet loTypeId="urn:microsoft.com/office/officeart/2005/8/layout/radial6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4A57AF5-BB54-4482-BF88-477A1FA2B1A6}">
      <dgm:prSet custT="1"/>
      <dgm:spPr/>
      <dgm:t>
        <a:bodyPr/>
        <a:lstStyle/>
        <a:p>
          <a:pPr rtl="0"/>
          <a:r>
            <a:rPr lang="en-US" sz="2400" b="1" dirty="0" err="1" smtClean="0">
              <a:solidFill>
                <a:schemeClr val="tx1"/>
              </a:solidFill>
              <a:latin typeface="+mn-lt"/>
            </a:rPr>
            <a:t>ArcGIS</a:t>
          </a:r>
          <a:r>
            <a:rPr lang="en-US" sz="2400" b="1" dirty="0" smtClean="0">
              <a:solidFill>
                <a:schemeClr val="tx1"/>
              </a:solidFill>
              <a:latin typeface="+mn-lt"/>
            </a:rPr>
            <a:t> Desktop</a:t>
          </a:r>
          <a:endParaRPr lang="zh-CN" sz="2400" dirty="0">
            <a:solidFill>
              <a:schemeClr val="tx1"/>
            </a:solidFill>
            <a:latin typeface="+mn-lt"/>
          </a:endParaRPr>
        </a:p>
      </dgm:t>
    </dgm:pt>
    <dgm:pt modelId="{54EA5920-38A7-4A7F-9111-17A6FCF3440A}" type="parTrans" cxnId="{15C55A88-AE5F-423F-B1C6-0EED9CADAB6D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+mn-lt"/>
          </a:endParaRPr>
        </a:p>
      </dgm:t>
    </dgm:pt>
    <dgm:pt modelId="{FB3004B1-FC1D-4C3B-809C-4FFE7B9A3D20}" type="sibTrans" cxnId="{15C55A88-AE5F-423F-B1C6-0EED9CADAB6D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+mn-lt"/>
          </a:endParaRPr>
        </a:p>
      </dgm:t>
    </dgm:pt>
    <dgm:pt modelId="{1C0546F6-23E7-4032-A644-69B81E56245C}">
      <dgm:prSet custT="1"/>
      <dgm:spPr/>
      <dgm:t>
        <a:bodyPr/>
        <a:lstStyle/>
        <a:p>
          <a:pPr rtl="0"/>
          <a:r>
            <a:rPr lang="en-US" sz="1400" b="1" dirty="0" err="1" smtClean="0">
              <a:solidFill>
                <a:schemeClr val="tx1"/>
              </a:solidFill>
              <a:latin typeface="+mn-lt"/>
            </a:rPr>
            <a:t>ArcMap</a:t>
          </a:r>
          <a:endParaRPr lang="zh-CN" sz="1400" dirty="0">
            <a:solidFill>
              <a:schemeClr val="tx1"/>
            </a:solidFill>
            <a:latin typeface="+mn-lt"/>
          </a:endParaRPr>
        </a:p>
      </dgm:t>
    </dgm:pt>
    <dgm:pt modelId="{214328EF-63C1-429F-B4F8-DE77F905C034}" type="parTrans" cxnId="{94252D83-63E5-44D8-A53C-31CAFC358C31}">
      <dgm:prSet/>
      <dgm:spPr/>
      <dgm:t>
        <a:bodyPr/>
        <a:lstStyle/>
        <a:p>
          <a:endParaRPr lang="zh-CN" altLang="en-US" sz="2000"/>
        </a:p>
      </dgm:t>
    </dgm:pt>
    <dgm:pt modelId="{E951119B-D90B-4BEC-AF78-EB634CBD4193}" type="sibTrans" cxnId="{94252D83-63E5-44D8-A53C-31CAFC358C31}">
      <dgm:prSet/>
      <dgm:spPr/>
      <dgm:t>
        <a:bodyPr/>
        <a:lstStyle/>
        <a:p>
          <a:endParaRPr lang="zh-CN" altLang="en-US" sz="2000"/>
        </a:p>
      </dgm:t>
    </dgm:pt>
    <dgm:pt modelId="{EB4F33ED-9AF9-495B-8516-113EA361604D}">
      <dgm:prSet custT="1"/>
      <dgm:spPr/>
      <dgm:t>
        <a:bodyPr/>
        <a:lstStyle/>
        <a:p>
          <a:pPr rtl="0"/>
          <a:r>
            <a:rPr lang="en-US" sz="1400" b="1" dirty="0" err="1" smtClean="0">
              <a:solidFill>
                <a:schemeClr val="tx1"/>
              </a:solidFill>
              <a:latin typeface="+mn-lt"/>
            </a:rPr>
            <a:t>ArcCatalog</a:t>
          </a:r>
          <a:endParaRPr lang="zh-CN" sz="1400" dirty="0">
            <a:solidFill>
              <a:schemeClr val="tx1"/>
            </a:solidFill>
            <a:latin typeface="+mn-lt"/>
          </a:endParaRPr>
        </a:p>
      </dgm:t>
    </dgm:pt>
    <dgm:pt modelId="{76232D77-85B0-471A-9F84-52EDA8E355FC}" type="parTrans" cxnId="{3B6D5C64-A49F-4BB8-95AA-269A32B81A70}">
      <dgm:prSet/>
      <dgm:spPr/>
      <dgm:t>
        <a:bodyPr/>
        <a:lstStyle/>
        <a:p>
          <a:endParaRPr lang="zh-CN" altLang="en-US" sz="2000"/>
        </a:p>
      </dgm:t>
    </dgm:pt>
    <dgm:pt modelId="{F88BDB6C-5B1E-4BE2-B3B0-9A63F16BE8C5}" type="sibTrans" cxnId="{3B6D5C64-A49F-4BB8-95AA-269A32B81A70}">
      <dgm:prSet/>
      <dgm:spPr/>
      <dgm:t>
        <a:bodyPr/>
        <a:lstStyle/>
        <a:p>
          <a:endParaRPr lang="zh-CN" altLang="en-US" sz="2000"/>
        </a:p>
      </dgm:t>
    </dgm:pt>
    <dgm:pt modelId="{9D157F44-DDBC-40D9-942E-F21F3758379A}">
      <dgm:prSet custT="1"/>
      <dgm:spPr/>
      <dgm:t>
        <a:bodyPr/>
        <a:lstStyle/>
        <a:p>
          <a:pPr rtl="0"/>
          <a:r>
            <a:rPr lang="en-US" sz="1400" b="1" dirty="0" err="1" smtClean="0">
              <a:solidFill>
                <a:schemeClr val="tx1"/>
              </a:solidFill>
              <a:latin typeface="+mn-lt"/>
            </a:rPr>
            <a:t>ArcGlobe</a:t>
          </a:r>
          <a:endParaRPr lang="zh-CN" sz="1400" dirty="0">
            <a:solidFill>
              <a:schemeClr val="tx1"/>
            </a:solidFill>
            <a:latin typeface="+mn-lt"/>
          </a:endParaRPr>
        </a:p>
      </dgm:t>
    </dgm:pt>
    <dgm:pt modelId="{8465B1CE-2E8D-4593-9F7B-2F734F6E94AF}" type="parTrans" cxnId="{721D7E92-CB50-42AD-930E-33EFBBC9359C}">
      <dgm:prSet/>
      <dgm:spPr/>
      <dgm:t>
        <a:bodyPr/>
        <a:lstStyle/>
        <a:p>
          <a:endParaRPr lang="zh-CN" altLang="en-US" sz="2000"/>
        </a:p>
      </dgm:t>
    </dgm:pt>
    <dgm:pt modelId="{E3F4BA27-F58D-4AD8-A1E9-9A1ED3E8C9A0}" type="sibTrans" cxnId="{721D7E92-CB50-42AD-930E-33EFBBC9359C}">
      <dgm:prSet/>
      <dgm:spPr/>
      <dgm:t>
        <a:bodyPr/>
        <a:lstStyle/>
        <a:p>
          <a:endParaRPr lang="zh-CN" altLang="en-US" sz="2000"/>
        </a:p>
      </dgm:t>
    </dgm:pt>
    <dgm:pt modelId="{B2098DAB-DF84-4F42-BA2D-20E3F0E7F2A1}">
      <dgm:prSet custT="1"/>
      <dgm:spPr/>
      <dgm:t>
        <a:bodyPr/>
        <a:lstStyle/>
        <a:p>
          <a:pPr rtl="0"/>
          <a:r>
            <a:rPr lang="en-US" sz="1400" b="1" dirty="0" err="1" smtClean="0">
              <a:solidFill>
                <a:schemeClr val="tx1"/>
              </a:solidFill>
              <a:latin typeface="+mn-lt"/>
            </a:rPr>
            <a:t>ArcScene</a:t>
          </a:r>
          <a:endParaRPr lang="zh-CN" sz="1400" dirty="0">
            <a:solidFill>
              <a:schemeClr val="tx1"/>
            </a:solidFill>
            <a:latin typeface="+mn-lt"/>
          </a:endParaRPr>
        </a:p>
      </dgm:t>
    </dgm:pt>
    <dgm:pt modelId="{5B758C0A-813D-4E63-BBF9-EB75A3697DE1}" type="parTrans" cxnId="{76155A92-E2B1-4D30-857F-05C1FFEE4D25}">
      <dgm:prSet/>
      <dgm:spPr/>
      <dgm:t>
        <a:bodyPr/>
        <a:lstStyle/>
        <a:p>
          <a:endParaRPr lang="zh-CN" altLang="en-US" sz="2000"/>
        </a:p>
      </dgm:t>
    </dgm:pt>
    <dgm:pt modelId="{D16BA317-1550-474F-9314-7E5D34E1107B}" type="sibTrans" cxnId="{76155A92-E2B1-4D30-857F-05C1FFEE4D25}">
      <dgm:prSet/>
      <dgm:spPr/>
      <dgm:t>
        <a:bodyPr/>
        <a:lstStyle/>
        <a:p>
          <a:endParaRPr lang="zh-CN" altLang="en-US" sz="2000"/>
        </a:p>
      </dgm:t>
    </dgm:pt>
    <dgm:pt modelId="{CF20756C-47F5-454B-8578-D571AD5CF21F}">
      <dgm:prSet custT="1"/>
      <dgm:spPr/>
      <dgm:t>
        <a:bodyPr/>
        <a:lstStyle/>
        <a:p>
          <a:pPr rtl="0"/>
          <a:r>
            <a:rPr lang="en-US" altLang="zh-CN" sz="1400" b="1" dirty="0" err="1" smtClean="0">
              <a:solidFill>
                <a:schemeClr val="tx1"/>
              </a:solidFill>
              <a:latin typeface="+mn-lt"/>
            </a:rPr>
            <a:t>ArcToolbox</a:t>
          </a:r>
          <a:r>
            <a:rPr lang="zh-CN" altLang="en-US" sz="1400" b="1" dirty="0" smtClean="0">
              <a:solidFill>
                <a:schemeClr val="tx1"/>
              </a:solidFill>
              <a:latin typeface="+mn-lt"/>
            </a:rPr>
            <a:t>和</a:t>
          </a:r>
          <a:r>
            <a:rPr lang="en-US" altLang="zh-CN" sz="1400" b="1" dirty="0" smtClean="0">
              <a:solidFill>
                <a:schemeClr val="tx1"/>
              </a:solidFill>
              <a:latin typeface="+mn-lt"/>
            </a:rPr>
            <a:t>Model Builder</a:t>
          </a:r>
          <a:endParaRPr lang="zh-CN" sz="1400" dirty="0">
            <a:solidFill>
              <a:schemeClr val="tx1"/>
            </a:solidFill>
            <a:latin typeface="+mn-lt"/>
          </a:endParaRPr>
        </a:p>
      </dgm:t>
    </dgm:pt>
    <dgm:pt modelId="{C0A6560E-8A42-4479-B639-936476202F58}" type="parTrans" cxnId="{573C3B30-DDAB-431D-A7D5-B227A6EF9540}">
      <dgm:prSet/>
      <dgm:spPr/>
      <dgm:t>
        <a:bodyPr/>
        <a:lstStyle/>
        <a:p>
          <a:endParaRPr lang="zh-CN" altLang="en-US" sz="2000"/>
        </a:p>
      </dgm:t>
    </dgm:pt>
    <dgm:pt modelId="{30ED6E59-9DC7-48B3-AF7D-C5B601A64D64}" type="sibTrans" cxnId="{573C3B30-DDAB-431D-A7D5-B227A6EF9540}">
      <dgm:prSet/>
      <dgm:spPr/>
      <dgm:t>
        <a:bodyPr/>
        <a:lstStyle/>
        <a:p>
          <a:endParaRPr lang="zh-CN" altLang="en-US" sz="2000"/>
        </a:p>
      </dgm:t>
    </dgm:pt>
    <dgm:pt modelId="{D80BF9A2-6EA7-4E97-82B9-0EC60C41B162}" type="pres">
      <dgm:prSet presAssocID="{BAA68270-5D94-4C35-9661-2EED059B883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D8FC7E-B4BB-4BC9-ACF7-EB84648E88AE}" type="pres">
      <dgm:prSet presAssocID="{34A57AF5-BB54-4482-BF88-477A1FA2B1A6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C51A571-8BFF-4FE1-AF95-5AD91B4F868F}" type="pres">
      <dgm:prSet presAssocID="{1C0546F6-23E7-4032-A644-69B81E5624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E2E4E-4865-4781-AE09-5A72E151469D}" type="pres">
      <dgm:prSet presAssocID="{1C0546F6-23E7-4032-A644-69B81E56245C}" presName="dummy" presStyleCnt="0"/>
      <dgm:spPr/>
    </dgm:pt>
    <dgm:pt modelId="{4D60BF13-538D-4BF2-A024-B04EDC589FA9}" type="pres">
      <dgm:prSet presAssocID="{E951119B-D90B-4BEC-AF78-EB634CBD419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C074258-BE58-4784-AF23-728B05AB9A1B}" type="pres">
      <dgm:prSet presAssocID="{EB4F33ED-9AF9-495B-8516-113EA36160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CD9CC8-B78A-40F5-B4AE-86F7A73CC011}" type="pres">
      <dgm:prSet presAssocID="{EB4F33ED-9AF9-495B-8516-113EA361604D}" presName="dummy" presStyleCnt="0"/>
      <dgm:spPr/>
    </dgm:pt>
    <dgm:pt modelId="{35B2AE7E-A86D-4FFB-8A57-044A88C209C9}" type="pres">
      <dgm:prSet presAssocID="{F88BDB6C-5B1E-4BE2-B3B0-9A63F16BE8C5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91E08747-03E2-4932-A5B4-F7A749DFB559}" type="pres">
      <dgm:prSet presAssocID="{9D157F44-DDBC-40D9-942E-F21F375837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026E4-D86F-4BAC-B4EB-67FB0A96D3C2}" type="pres">
      <dgm:prSet presAssocID="{9D157F44-DDBC-40D9-942E-F21F3758379A}" presName="dummy" presStyleCnt="0"/>
      <dgm:spPr/>
    </dgm:pt>
    <dgm:pt modelId="{3B60945D-BA98-41CA-B387-0B9A8C986AE1}" type="pres">
      <dgm:prSet presAssocID="{E3F4BA27-F58D-4AD8-A1E9-9A1ED3E8C9A0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DDDEE3E2-36BB-4FC7-8602-2B2203FA27CA}" type="pres">
      <dgm:prSet presAssocID="{B2098DAB-DF84-4F42-BA2D-20E3F0E7F2A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141BE-D0D8-457B-B11D-DC1C31C979D0}" type="pres">
      <dgm:prSet presAssocID="{B2098DAB-DF84-4F42-BA2D-20E3F0E7F2A1}" presName="dummy" presStyleCnt="0"/>
      <dgm:spPr/>
    </dgm:pt>
    <dgm:pt modelId="{3336E05E-7962-44F7-811B-86890EC03FAB}" type="pres">
      <dgm:prSet presAssocID="{D16BA317-1550-474F-9314-7E5D34E1107B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A89B98B5-C4B8-4BD3-AA2D-4271AD135536}" type="pres">
      <dgm:prSet presAssocID="{CF20756C-47F5-454B-8578-D571AD5CF21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AF0164-48CB-4F74-A2DB-72420EE50CBC}" type="pres">
      <dgm:prSet presAssocID="{CF20756C-47F5-454B-8578-D571AD5CF21F}" presName="dummy" presStyleCnt="0"/>
      <dgm:spPr/>
    </dgm:pt>
    <dgm:pt modelId="{BC35D166-E4D9-4A78-BE15-D30EBA2F998A}" type="pres">
      <dgm:prSet presAssocID="{30ED6E59-9DC7-48B3-AF7D-C5B601A64D64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CC34CE4-7788-43C2-BBBE-9F9EB2083C25}" type="presOf" srcId="{F88BDB6C-5B1E-4BE2-B3B0-9A63F16BE8C5}" destId="{35B2AE7E-A86D-4FFB-8A57-044A88C209C9}" srcOrd="0" destOrd="0" presId="urn:microsoft.com/office/officeart/2005/8/layout/radial6"/>
    <dgm:cxn modelId="{24EFAE6F-2991-4660-928B-B00C482411D6}" type="presOf" srcId="{D16BA317-1550-474F-9314-7E5D34E1107B}" destId="{3336E05E-7962-44F7-811B-86890EC03FAB}" srcOrd="0" destOrd="0" presId="urn:microsoft.com/office/officeart/2005/8/layout/radial6"/>
    <dgm:cxn modelId="{721D7E92-CB50-42AD-930E-33EFBBC9359C}" srcId="{34A57AF5-BB54-4482-BF88-477A1FA2B1A6}" destId="{9D157F44-DDBC-40D9-942E-F21F3758379A}" srcOrd="2" destOrd="0" parTransId="{8465B1CE-2E8D-4593-9F7B-2F734F6E94AF}" sibTransId="{E3F4BA27-F58D-4AD8-A1E9-9A1ED3E8C9A0}"/>
    <dgm:cxn modelId="{94BF14CD-739F-4024-92C1-8A14533964FD}" type="presOf" srcId="{1C0546F6-23E7-4032-A644-69B81E56245C}" destId="{FC51A571-8BFF-4FE1-AF95-5AD91B4F868F}" srcOrd="0" destOrd="0" presId="urn:microsoft.com/office/officeart/2005/8/layout/radial6"/>
    <dgm:cxn modelId="{76155A92-E2B1-4D30-857F-05C1FFEE4D25}" srcId="{34A57AF5-BB54-4482-BF88-477A1FA2B1A6}" destId="{B2098DAB-DF84-4F42-BA2D-20E3F0E7F2A1}" srcOrd="3" destOrd="0" parTransId="{5B758C0A-813D-4E63-BBF9-EB75A3697DE1}" sibTransId="{D16BA317-1550-474F-9314-7E5D34E1107B}"/>
    <dgm:cxn modelId="{3B6D5C64-A49F-4BB8-95AA-269A32B81A70}" srcId="{34A57AF5-BB54-4482-BF88-477A1FA2B1A6}" destId="{EB4F33ED-9AF9-495B-8516-113EA361604D}" srcOrd="1" destOrd="0" parTransId="{76232D77-85B0-471A-9F84-52EDA8E355FC}" sibTransId="{F88BDB6C-5B1E-4BE2-B3B0-9A63F16BE8C5}"/>
    <dgm:cxn modelId="{EDBABACC-84CC-4BC3-8FAA-4428E5168226}" type="presOf" srcId="{E951119B-D90B-4BEC-AF78-EB634CBD4193}" destId="{4D60BF13-538D-4BF2-A024-B04EDC589FA9}" srcOrd="0" destOrd="0" presId="urn:microsoft.com/office/officeart/2005/8/layout/radial6"/>
    <dgm:cxn modelId="{79F90552-9546-4BAF-8DC4-85881032880F}" type="presOf" srcId="{E3F4BA27-F58D-4AD8-A1E9-9A1ED3E8C9A0}" destId="{3B60945D-BA98-41CA-B387-0B9A8C986AE1}" srcOrd="0" destOrd="0" presId="urn:microsoft.com/office/officeart/2005/8/layout/radial6"/>
    <dgm:cxn modelId="{F32D871C-2796-4F0E-96EC-D19CB8E26989}" type="presOf" srcId="{CF20756C-47F5-454B-8578-D571AD5CF21F}" destId="{A89B98B5-C4B8-4BD3-AA2D-4271AD135536}" srcOrd="0" destOrd="0" presId="urn:microsoft.com/office/officeart/2005/8/layout/radial6"/>
    <dgm:cxn modelId="{1B7D8758-6934-4A0C-9D26-75E754E7F956}" type="presOf" srcId="{BAA68270-5D94-4C35-9661-2EED059B8832}" destId="{D80BF9A2-6EA7-4E97-82B9-0EC60C41B162}" srcOrd="0" destOrd="0" presId="urn:microsoft.com/office/officeart/2005/8/layout/radial6"/>
    <dgm:cxn modelId="{15C55A88-AE5F-423F-B1C6-0EED9CADAB6D}" srcId="{BAA68270-5D94-4C35-9661-2EED059B8832}" destId="{34A57AF5-BB54-4482-BF88-477A1FA2B1A6}" srcOrd="0" destOrd="0" parTransId="{54EA5920-38A7-4A7F-9111-17A6FCF3440A}" sibTransId="{FB3004B1-FC1D-4C3B-809C-4FFE7B9A3D20}"/>
    <dgm:cxn modelId="{8FBE01BE-DA4C-4545-AA2B-143511B9710E}" type="presOf" srcId="{9D157F44-DDBC-40D9-942E-F21F3758379A}" destId="{91E08747-03E2-4932-A5B4-F7A749DFB559}" srcOrd="0" destOrd="0" presId="urn:microsoft.com/office/officeart/2005/8/layout/radial6"/>
    <dgm:cxn modelId="{79948BF8-FACC-42F4-A4FC-EDEF4A191603}" type="presOf" srcId="{EB4F33ED-9AF9-495B-8516-113EA361604D}" destId="{2C074258-BE58-4784-AF23-728B05AB9A1B}" srcOrd="0" destOrd="0" presId="urn:microsoft.com/office/officeart/2005/8/layout/radial6"/>
    <dgm:cxn modelId="{573C3B30-DDAB-431D-A7D5-B227A6EF9540}" srcId="{34A57AF5-BB54-4482-BF88-477A1FA2B1A6}" destId="{CF20756C-47F5-454B-8578-D571AD5CF21F}" srcOrd="4" destOrd="0" parTransId="{C0A6560E-8A42-4479-B639-936476202F58}" sibTransId="{30ED6E59-9DC7-48B3-AF7D-C5B601A64D64}"/>
    <dgm:cxn modelId="{07BF85C3-430C-4B77-A60E-A1EFA4E15810}" type="presOf" srcId="{B2098DAB-DF84-4F42-BA2D-20E3F0E7F2A1}" destId="{DDDEE3E2-36BB-4FC7-8602-2B2203FA27CA}" srcOrd="0" destOrd="0" presId="urn:microsoft.com/office/officeart/2005/8/layout/radial6"/>
    <dgm:cxn modelId="{83898242-8C5A-4A70-8B22-39437D2724D3}" type="presOf" srcId="{30ED6E59-9DC7-48B3-AF7D-C5B601A64D64}" destId="{BC35D166-E4D9-4A78-BE15-D30EBA2F998A}" srcOrd="0" destOrd="0" presId="urn:microsoft.com/office/officeart/2005/8/layout/radial6"/>
    <dgm:cxn modelId="{94252D83-63E5-44D8-A53C-31CAFC358C31}" srcId="{34A57AF5-BB54-4482-BF88-477A1FA2B1A6}" destId="{1C0546F6-23E7-4032-A644-69B81E56245C}" srcOrd="0" destOrd="0" parTransId="{214328EF-63C1-429F-B4F8-DE77F905C034}" sibTransId="{E951119B-D90B-4BEC-AF78-EB634CBD4193}"/>
    <dgm:cxn modelId="{EDEDEE56-DE1A-41DA-B4D4-9D6D1903CF73}" type="presOf" srcId="{34A57AF5-BB54-4482-BF88-477A1FA2B1A6}" destId="{8FD8FC7E-B4BB-4BC9-ACF7-EB84648E88AE}" srcOrd="0" destOrd="0" presId="urn:microsoft.com/office/officeart/2005/8/layout/radial6"/>
    <dgm:cxn modelId="{1D8DDFAE-9B28-49E9-BCB4-1621029209E3}" type="presParOf" srcId="{D80BF9A2-6EA7-4E97-82B9-0EC60C41B162}" destId="{8FD8FC7E-B4BB-4BC9-ACF7-EB84648E88AE}" srcOrd="0" destOrd="0" presId="urn:microsoft.com/office/officeart/2005/8/layout/radial6"/>
    <dgm:cxn modelId="{583E5BEC-5669-4932-9B31-4418DC207C72}" type="presParOf" srcId="{D80BF9A2-6EA7-4E97-82B9-0EC60C41B162}" destId="{FC51A571-8BFF-4FE1-AF95-5AD91B4F868F}" srcOrd="1" destOrd="0" presId="urn:microsoft.com/office/officeart/2005/8/layout/radial6"/>
    <dgm:cxn modelId="{3F606137-A762-4B7D-A840-9E0A03E68DC3}" type="presParOf" srcId="{D80BF9A2-6EA7-4E97-82B9-0EC60C41B162}" destId="{C20E2E4E-4865-4781-AE09-5A72E151469D}" srcOrd="2" destOrd="0" presId="urn:microsoft.com/office/officeart/2005/8/layout/radial6"/>
    <dgm:cxn modelId="{856D93AB-7C23-4042-9CB2-EC3BD35E27D1}" type="presParOf" srcId="{D80BF9A2-6EA7-4E97-82B9-0EC60C41B162}" destId="{4D60BF13-538D-4BF2-A024-B04EDC589FA9}" srcOrd="3" destOrd="0" presId="urn:microsoft.com/office/officeart/2005/8/layout/radial6"/>
    <dgm:cxn modelId="{5B1E969B-3E83-4660-B059-1E0B8B13E358}" type="presParOf" srcId="{D80BF9A2-6EA7-4E97-82B9-0EC60C41B162}" destId="{2C074258-BE58-4784-AF23-728B05AB9A1B}" srcOrd="4" destOrd="0" presId="urn:microsoft.com/office/officeart/2005/8/layout/radial6"/>
    <dgm:cxn modelId="{8AAF5C6B-6936-4F3B-93AE-43EF3FC9337F}" type="presParOf" srcId="{D80BF9A2-6EA7-4E97-82B9-0EC60C41B162}" destId="{25CD9CC8-B78A-40F5-B4AE-86F7A73CC011}" srcOrd="5" destOrd="0" presId="urn:microsoft.com/office/officeart/2005/8/layout/radial6"/>
    <dgm:cxn modelId="{A2B32167-6116-4BD4-A17E-859003A73AAB}" type="presParOf" srcId="{D80BF9A2-6EA7-4E97-82B9-0EC60C41B162}" destId="{35B2AE7E-A86D-4FFB-8A57-044A88C209C9}" srcOrd="6" destOrd="0" presId="urn:microsoft.com/office/officeart/2005/8/layout/radial6"/>
    <dgm:cxn modelId="{5430B053-5CD0-45DC-AF2E-06F6BA5190FC}" type="presParOf" srcId="{D80BF9A2-6EA7-4E97-82B9-0EC60C41B162}" destId="{91E08747-03E2-4932-A5B4-F7A749DFB559}" srcOrd="7" destOrd="0" presId="urn:microsoft.com/office/officeart/2005/8/layout/radial6"/>
    <dgm:cxn modelId="{305C9FD3-8CDE-413C-A881-5160F58C801D}" type="presParOf" srcId="{D80BF9A2-6EA7-4E97-82B9-0EC60C41B162}" destId="{A62026E4-D86F-4BAC-B4EB-67FB0A96D3C2}" srcOrd="8" destOrd="0" presId="urn:microsoft.com/office/officeart/2005/8/layout/radial6"/>
    <dgm:cxn modelId="{35D93C73-1FBB-4002-A465-73CF83457774}" type="presParOf" srcId="{D80BF9A2-6EA7-4E97-82B9-0EC60C41B162}" destId="{3B60945D-BA98-41CA-B387-0B9A8C986AE1}" srcOrd="9" destOrd="0" presId="urn:microsoft.com/office/officeart/2005/8/layout/radial6"/>
    <dgm:cxn modelId="{F4E756D8-5EFF-4A12-9CA3-244C25AEAF13}" type="presParOf" srcId="{D80BF9A2-6EA7-4E97-82B9-0EC60C41B162}" destId="{DDDEE3E2-36BB-4FC7-8602-2B2203FA27CA}" srcOrd="10" destOrd="0" presId="urn:microsoft.com/office/officeart/2005/8/layout/radial6"/>
    <dgm:cxn modelId="{BEFF102C-8ADF-4CB3-A482-49BCFC54C112}" type="presParOf" srcId="{D80BF9A2-6EA7-4E97-82B9-0EC60C41B162}" destId="{F7E141BE-D0D8-457B-B11D-DC1C31C979D0}" srcOrd="11" destOrd="0" presId="urn:microsoft.com/office/officeart/2005/8/layout/radial6"/>
    <dgm:cxn modelId="{C8CD416A-7E8C-4EDF-A831-26AE0C04E4F7}" type="presParOf" srcId="{D80BF9A2-6EA7-4E97-82B9-0EC60C41B162}" destId="{3336E05E-7962-44F7-811B-86890EC03FAB}" srcOrd="12" destOrd="0" presId="urn:microsoft.com/office/officeart/2005/8/layout/radial6"/>
    <dgm:cxn modelId="{43277F96-CA38-4EC3-AE77-073DE1BD6A11}" type="presParOf" srcId="{D80BF9A2-6EA7-4E97-82B9-0EC60C41B162}" destId="{A89B98B5-C4B8-4BD3-AA2D-4271AD135536}" srcOrd="13" destOrd="0" presId="urn:microsoft.com/office/officeart/2005/8/layout/radial6"/>
    <dgm:cxn modelId="{D1C5CDA8-BA91-4647-98AC-94B6A9A78D7D}" type="presParOf" srcId="{D80BF9A2-6EA7-4E97-82B9-0EC60C41B162}" destId="{22AF0164-48CB-4F74-A2DB-72420EE50CBC}" srcOrd="14" destOrd="0" presId="urn:microsoft.com/office/officeart/2005/8/layout/radial6"/>
    <dgm:cxn modelId="{DCF5F628-1CE6-4EE5-A247-82A7E3025AF1}" type="presParOf" srcId="{D80BF9A2-6EA7-4E97-82B9-0EC60C41B162}" destId="{BC35D166-E4D9-4A78-BE15-D30EBA2F998A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3A1A8C-0E67-4F96-A7C8-B394C82EA1A3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34C5F16-5C0C-4673-9EB1-9CA6DF63983F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</a:rPr>
            <a:t>ArcCatalog</a:t>
          </a:r>
          <a:endParaRPr lang="zh-CN" altLang="en-US" dirty="0">
            <a:solidFill>
              <a:schemeClr val="tx1"/>
            </a:solidFill>
          </a:endParaRPr>
        </a:p>
      </dgm:t>
    </dgm:pt>
    <dgm:pt modelId="{5AD10183-9712-4273-AB33-E671A566498B}" type="parTrans" cxnId="{40E596D3-39D1-4234-80ED-40BCF9149BC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DE96F1A-3E3B-444B-AD1E-DA21180DC406}" type="sibTrans" cxnId="{40E596D3-39D1-4234-80ED-40BCF9149BC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9B9EFAD-56EE-4A1D-8A3D-D13B052DBDB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提供组织和管理各类地理数据的目录窗口</a:t>
          </a:r>
          <a:endParaRPr lang="zh-CN" altLang="en-US" dirty="0">
            <a:solidFill>
              <a:schemeClr val="tx1"/>
            </a:solidFill>
          </a:endParaRPr>
        </a:p>
      </dgm:t>
    </dgm:pt>
    <dgm:pt modelId="{A1FF5203-D1D3-42E3-8C32-CBAF2645BBD5}" type="parTrans" cxnId="{C579CFF5-6570-4FAB-98D6-F044D230EA9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4A262A5-3841-4692-BCD1-DB73FE08F486}" type="sibTrans" cxnId="{C579CFF5-6570-4FAB-98D6-F044D230EA9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B95B37A-C026-4EC1-8DEE-45BE5A323644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</a:rPr>
            <a:t>ArcScene</a:t>
          </a:r>
          <a:endParaRPr lang="zh-CN" altLang="en-US" dirty="0">
            <a:solidFill>
              <a:schemeClr val="tx1"/>
            </a:solidFill>
          </a:endParaRPr>
        </a:p>
      </dgm:t>
    </dgm:pt>
    <dgm:pt modelId="{DF5E061A-EB4A-4DEA-8895-F2E5360D249B}" type="parTrans" cxnId="{08DB7C64-8968-4150-ACED-FA2C479B452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6C4D60-533F-4BAF-B272-CC8CE8A045AD}" type="sibTrans" cxnId="{08DB7C64-8968-4150-ACED-FA2C479B452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E777055-4F65-4D09-A4A5-EAAED7CD1947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3D</a:t>
          </a:r>
          <a:r>
            <a:rPr lang="zh-CN" altLang="en-US" dirty="0" smtClean="0">
              <a:solidFill>
                <a:schemeClr val="tx1"/>
              </a:solidFill>
            </a:rPr>
            <a:t>分析扩展模块的一部分，展示三维透视场景，对数据量比较小的场景进行可视化和分析。</a:t>
          </a:r>
          <a:endParaRPr lang="zh-CN" altLang="en-US" dirty="0">
            <a:solidFill>
              <a:schemeClr val="tx1"/>
            </a:solidFill>
          </a:endParaRPr>
        </a:p>
      </dgm:t>
    </dgm:pt>
    <dgm:pt modelId="{24C966B4-CEBE-40AD-8832-633881CC34A3}" type="parTrans" cxnId="{DB2F2774-71F3-4E86-9074-9348CFA026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39E1363-4682-422F-B468-A97AB709D505}" type="sibTrans" cxnId="{DB2F2774-71F3-4E86-9074-9348CFA026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1A0D17C-2187-4C1A-A697-F2468678DACD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</a:rPr>
            <a:t>ArcGlobe</a:t>
          </a:r>
          <a:endParaRPr lang="zh-CN" altLang="en-US" dirty="0">
            <a:solidFill>
              <a:schemeClr val="tx1"/>
            </a:solidFill>
          </a:endParaRPr>
        </a:p>
      </dgm:t>
    </dgm:pt>
    <dgm:pt modelId="{EDF3AEAA-789C-4BEB-AD26-BF0B72DFB9AA}" type="parTrans" cxnId="{F8416A03-C2C4-43DE-A459-C5399236EB6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29B9577-6F39-4CFF-9E12-D5B7127F3197}" type="sibTrans" cxnId="{F8416A03-C2C4-43DE-A459-C5399236EB6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608FA8D-46B7-460B-83A6-3B47E5FDA7E9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3D</a:t>
          </a:r>
          <a:r>
            <a:rPr lang="zh-CN" altLang="en-US" dirty="0" smtClean="0">
              <a:solidFill>
                <a:schemeClr val="tx1"/>
              </a:solidFill>
            </a:rPr>
            <a:t>扩展模块一部分，具有空间参考的数据被放置在</a:t>
          </a:r>
          <a:r>
            <a:rPr lang="en-US" altLang="zh-CN" dirty="0" smtClean="0">
              <a:solidFill>
                <a:schemeClr val="tx1"/>
              </a:solidFill>
            </a:rPr>
            <a:t>3D</a:t>
          </a:r>
          <a:r>
            <a:rPr lang="zh-CN" altLang="en-US" dirty="0" smtClean="0">
              <a:solidFill>
                <a:schemeClr val="tx1"/>
              </a:solidFill>
            </a:rPr>
            <a:t>地球表面上，显示</a:t>
          </a:r>
          <a:r>
            <a:rPr lang="zh-CN" altLang="en-US" smtClean="0">
              <a:solidFill>
                <a:schemeClr val="tx1"/>
              </a:solidFill>
            </a:rPr>
            <a:t>其在真实大地</a:t>
          </a:r>
          <a:r>
            <a:rPr lang="zh-CN" altLang="en-US" dirty="0" smtClean="0">
              <a:solidFill>
                <a:schemeClr val="tx1"/>
              </a:solidFill>
            </a:rPr>
            <a:t>位置的情景。</a:t>
          </a:r>
          <a:endParaRPr lang="zh-CN" altLang="en-US" dirty="0">
            <a:solidFill>
              <a:schemeClr val="tx1"/>
            </a:solidFill>
          </a:endParaRPr>
        </a:p>
      </dgm:t>
    </dgm:pt>
    <dgm:pt modelId="{A59076C7-4D4A-42F5-8D22-FE44BBFAE650}" type="parTrans" cxnId="{15E0B4B8-D6A2-491C-BCF3-D2F4197A7F8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57CDF21-6E42-4F35-8E30-95A485DD6365}" type="sibTrans" cxnId="{15E0B4B8-D6A2-491C-BCF3-D2F4197A7F8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3C159CC-D401-45F7-9100-79F53233D91D}" type="pres">
      <dgm:prSet presAssocID="{D03A1A8C-0E67-4F96-A7C8-B394C82EA1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811E9B4-07F6-4299-83B0-ADDE7E9C2665}" type="pres">
      <dgm:prSet presAssocID="{034C5F16-5C0C-4673-9EB1-9CA6DF63983F}" presName="parentText" presStyleLbl="node1" presStyleIdx="0" presStyleCnt="3" custScaleY="7769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0D0CBB-C565-4A5D-8892-60CD69C9E30A}" type="pres">
      <dgm:prSet presAssocID="{034C5F16-5C0C-4673-9EB1-9CA6DF63983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85C5C9-2F67-4B6B-81A1-037AD318B910}" type="pres">
      <dgm:prSet presAssocID="{1B95B37A-C026-4EC1-8DEE-45BE5A323644}" presName="parentText" presStyleLbl="node1" presStyleIdx="1" presStyleCnt="3" custScaleY="7769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FEBA25-209E-473F-A1EC-B8B77558B6CD}" type="pres">
      <dgm:prSet presAssocID="{1B95B37A-C026-4EC1-8DEE-45BE5A32364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993F8-322B-44C7-A374-199792FD7F60}" type="pres">
      <dgm:prSet presAssocID="{61A0D17C-2187-4C1A-A697-F2468678DACD}" presName="parentText" presStyleLbl="node1" presStyleIdx="2" presStyleCnt="3" custScaleY="7769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ED326B-7F54-42C2-8DB4-953AA92D8448}" type="pres">
      <dgm:prSet presAssocID="{61A0D17C-2187-4C1A-A697-F2468678DAC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390A5F-EB64-4D7F-98F4-E9266D6A5280}" type="presOf" srcId="{61A0D17C-2187-4C1A-A697-F2468678DACD}" destId="{A9A993F8-322B-44C7-A374-199792FD7F60}" srcOrd="0" destOrd="0" presId="urn:microsoft.com/office/officeart/2005/8/layout/vList2"/>
    <dgm:cxn modelId="{F8416A03-C2C4-43DE-A459-C5399236EB66}" srcId="{D03A1A8C-0E67-4F96-A7C8-B394C82EA1A3}" destId="{61A0D17C-2187-4C1A-A697-F2468678DACD}" srcOrd="2" destOrd="0" parTransId="{EDF3AEAA-789C-4BEB-AD26-BF0B72DFB9AA}" sibTransId="{829B9577-6F39-4CFF-9E12-D5B7127F3197}"/>
    <dgm:cxn modelId="{40E596D3-39D1-4234-80ED-40BCF9149BC8}" srcId="{D03A1A8C-0E67-4F96-A7C8-B394C82EA1A3}" destId="{034C5F16-5C0C-4673-9EB1-9CA6DF63983F}" srcOrd="0" destOrd="0" parTransId="{5AD10183-9712-4273-AB33-E671A566498B}" sibTransId="{0DE96F1A-3E3B-444B-AD1E-DA21180DC406}"/>
    <dgm:cxn modelId="{0DF14B26-5F23-44DE-AB6C-5791AFDBC9ED}" type="presOf" srcId="{1E777055-4F65-4D09-A4A5-EAAED7CD1947}" destId="{0FFEBA25-209E-473F-A1EC-B8B77558B6CD}" srcOrd="0" destOrd="0" presId="urn:microsoft.com/office/officeart/2005/8/layout/vList2"/>
    <dgm:cxn modelId="{E64D0231-D35C-44EF-A321-9C43EF164D41}" type="presOf" srcId="{034C5F16-5C0C-4673-9EB1-9CA6DF63983F}" destId="{0811E9B4-07F6-4299-83B0-ADDE7E9C2665}" srcOrd="0" destOrd="0" presId="urn:microsoft.com/office/officeart/2005/8/layout/vList2"/>
    <dgm:cxn modelId="{CA0A8913-A9E0-43AE-AF9A-3B281E808FC5}" type="presOf" srcId="{D03A1A8C-0E67-4F96-A7C8-B394C82EA1A3}" destId="{43C159CC-D401-45F7-9100-79F53233D91D}" srcOrd="0" destOrd="0" presId="urn:microsoft.com/office/officeart/2005/8/layout/vList2"/>
    <dgm:cxn modelId="{08DB7C64-8968-4150-ACED-FA2C479B452D}" srcId="{D03A1A8C-0E67-4F96-A7C8-B394C82EA1A3}" destId="{1B95B37A-C026-4EC1-8DEE-45BE5A323644}" srcOrd="1" destOrd="0" parTransId="{DF5E061A-EB4A-4DEA-8895-F2E5360D249B}" sibTransId="{CD6C4D60-533F-4BAF-B272-CC8CE8A045AD}"/>
    <dgm:cxn modelId="{F3BB0469-6BED-4C7C-B47E-9D6352E398D1}" type="presOf" srcId="{B608FA8D-46B7-460B-83A6-3B47E5FDA7E9}" destId="{2EED326B-7F54-42C2-8DB4-953AA92D8448}" srcOrd="0" destOrd="0" presId="urn:microsoft.com/office/officeart/2005/8/layout/vList2"/>
    <dgm:cxn modelId="{DB2F2774-71F3-4E86-9074-9348CFA0267E}" srcId="{1B95B37A-C026-4EC1-8DEE-45BE5A323644}" destId="{1E777055-4F65-4D09-A4A5-EAAED7CD1947}" srcOrd="0" destOrd="0" parTransId="{24C966B4-CEBE-40AD-8832-633881CC34A3}" sibTransId="{E39E1363-4682-422F-B468-A97AB709D505}"/>
    <dgm:cxn modelId="{67F14495-3A12-4D27-9D74-CF441C68A92C}" type="presOf" srcId="{1B95B37A-C026-4EC1-8DEE-45BE5A323644}" destId="{0F85C5C9-2F67-4B6B-81A1-037AD318B910}" srcOrd="0" destOrd="0" presId="urn:microsoft.com/office/officeart/2005/8/layout/vList2"/>
    <dgm:cxn modelId="{D61679AC-36F2-4CDE-ABD9-C6E99C22FF6D}" type="presOf" srcId="{B9B9EFAD-56EE-4A1D-8A3D-D13B052DBDBF}" destId="{AF0D0CBB-C565-4A5D-8892-60CD69C9E30A}" srcOrd="0" destOrd="0" presId="urn:microsoft.com/office/officeart/2005/8/layout/vList2"/>
    <dgm:cxn modelId="{C579CFF5-6570-4FAB-98D6-F044D230EA98}" srcId="{034C5F16-5C0C-4673-9EB1-9CA6DF63983F}" destId="{B9B9EFAD-56EE-4A1D-8A3D-D13B052DBDBF}" srcOrd="0" destOrd="0" parTransId="{A1FF5203-D1D3-42E3-8C32-CBAF2645BBD5}" sibTransId="{C4A262A5-3841-4692-BCD1-DB73FE08F486}"/>
    <dgm:cxn modelId="{15E0B4B8-D6A2-491C-BCF3-D2F4197A7F84}" srcId="{61A0D17C-2187-4C1A-A697-F2468678DACD}" destId="{B608FA8D-46B7-460B-83A6-3B47E5FDA7E9}" srcOrd="0" destOrd="0" parTransId="{A59076C7-4D4A-42F5-8D22-FE44BBFAE650}" sibTransId="{B57CDF21-6E42-4F35-8E30-95A485DD6365}"/>
    <dgm:cxn modelId="{101F1AE0-20C9-4335-A83B-236C391FAAF8}" type="presParOf" srcId="{43C159CC-D401-45F7-9100-79F53233D91D}" destId="{0811E9B4-07F6-4299-83B0-ADDE7E9C2665}" srcOrd="0" destOrd="0" presId="urn:microsoft.com/office/officeart/2005/8/layout/vList2"/>
    <dgm:cxn modelId="{4F2B9B11-005F-408C-8A79-5EEAF3FD2205}" type="presParOf" srcId="{43C159CC-D401-45F7-9100-79F53233D91D}" destId="{AF0D0CBB-C565-4A5D-8892-60CD69C9E30A}" srcOrd="1" destOrd="0" presId="urn:microsoft.com/office/officeart/2005/8/layout/vList2"/>
    <dgm:cxn modelId="{EDE7D2BB-12CB-4623-9736-EAEA41D06549}" type="presParOf" srcId="{43C159CC-D401-45F7-9100-79F53233D91D}" destId="{0F85C5C9-2F67-4B6B-81A1-037AD318B910}" srcOrd="2" destOrd="0" presId="urn:microsoft.com/office/officeart/2005/8/layout/vList2"/>
    <dgm:cxn modelId="{6BE1FF34-2B40-4A4E-B318-03998DBF38AC}" type="presParOf" srcId="{43C159CC-D401-45F7-9100-79F53233D91D}" destId="{0FFEBA25-209E-473F-A1EC-B8B77558B6CD}" srcOrd="3" destOrd="0" presId="urn:microsoft.com/office/officeart/2005/8/layout/vList2"/>
    <dgm:cxn modelId="{F16BB7AD-28A1-4AE0-AED6-7129F46D6DCD}" type="presParOf" srcId="{43C159CC-D401-45F7-9100-79F53233D91D}" destId="{A9A993F8-322B-44C7-A374-199792FD7F60}" srcOrd="4" destOrd="0" presId="urn:microsoft.com/office/officeart/2005/8/layout/vList2"/>
    <dgm:cxn modelId="{575F9D21-449F-4665-84F9-A2E4CA4AC01E}" type="presParOf" srcId="{43C159CC-D401-45F7-9100-79F53233D91D}" destId="{2EED326B-7F54-42C2-8DB4-953AA92D844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75A0CD-9BF1-486F-9E10-12DF76AD38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F8BE3D-6965-482A-9718-E7A10A7B8F5F}">
      <dgm:prSet/>
      <dgm:spPr/>
      <dgm:t>
        <a:bodyPr/>
        <a:lstStyle/>
        <a:p>
          <a:pPr rtl="0"/>
          <a:r>
            <a:rPr lang="en-US" b="1" dirty="0" smtClean="0"/>
            <a:t>Desktop</a:t>
          </a:r>
          <a:r>
            <a:rPr lang="zh-CN" b="1" dirty="0" smtClean="0"/>
            <a:t>扩展模块</a:t>
          </a:r>
          <a:endParaRPr lang="en-US" b="1" dirty="0"/>
        </a:p>
      </dgm:t>
    </dgm:pt>
    <dgm:pt modelId="{069936A6-E108-42EE-9A23-F4437EEC18C9}" type="parTrans" cxnId="{D6EAEBE0-8B5E-4913-BB7A-1A5329D0D6FA}">
      <dgm:prSet/>
      <dgm:spPr/>
      <dgm:t>
        <a:bodyPr/>
        <a:lstStyle/>
        <a:p>
          <a:endParaRPr lang="zh-CN" altLang="en-US"/>
        </a:p>
      </dgm:t>
    </dgm:pt>
    <dgm:pt modelId="{3F637A5A-36CF-4672-AB8D-90E2BF2B1B93}" type="sibTrans" cxnId="{D6EAEBE0-8B5E-4913-BB7A-1A5329D0D6FA}">
      <dgm:prSet/>
      <dgm:spPr/>
      <dgm:t>
        <a:bodyPr/>
        <a:lstStyle/>
        <a:p>
          <a:endParaRPr lang="zh-CN" altLang="en-US"/>
        </a:p>
      </dgm:t>
    </dgm:pt>
    <dgm:pt modelId="{1615F086-C6E9-4AF2-8656-E4CA67C2DAF1}">
      <dgm:prSet/>
      <dgm:spPr/>
      <dgm:t>
        <a:bodyPr/>
        <a:lstStyle/>
        <a:p>
          <a:pPr rtl="0"/>
          <a:r>
            <a:rPr lang="zh-CN" b="1" dirty="0" smtClean="0"/>
            <a:t>空间分析扩展模块</a:t>
          </a:r>
          <a:endParaRPr lang="en-US" b="1" dirty="0"/>
        </a:p>
      </dgm:t>
    </dgm:pt>
    <dgm:pt modelId="{A160DA7E-9890-425A-B2E8-7EE5188E8B55}" type="parTrans" cxnId="{54820E94-1E66-4701-8CA7-C5F12F7A08DA}">
      <dgm:prSet/>
      <dgm:spPr/>
      <dgm:t>
        <a:bodyPr/>
        <a:lstStyle/>
        <a:p>
          <a:endParaRPr lang="zh-CN" altLang="en-US"/>
        </a:p>
      </dgm:t>
    </dgm:pt>
    <dgm:pt modelId="{15DCAF4A-EA5A-498D-9C07-AD3A2C45F4E2}" type="sibTrans" cxnId="{54820E94-1E66-4701-8CA7-C5F12F7A08DA}">
      <dgm:prSet/>
      <dgm:spPr/>
      <dgm:t>
        <a:bodyPr/>
        <a:lstStyle/>
        <a:p>
          <a:endParaRPr lang="zh-CN" altLang="en-US"/>
        </a:p>
      </dgm:t>
    </dgm:pt>
    <dgm:pt modelId="{E3EB00B5-4374-4EE0-9F45-F2212817A5E7}">
      <dgm:prSet/>
      <dgm:spPr/>
      <dgm:t>
        <a:bodyPr/>
        <a:lstStyle/>
        <a:p>
          <a:pPr rtl="0"/>
          <a:r>
            <a:rPr lang="zh-CN" b="1" dirty="0" smtClean="0"/>
            <a:t>三维可视化分析扩展模块</a:t>
          </a:r>
          <a:endParaRPr lang="en-US" b="1" dirty="0"/>
        </a:p>
      </dgm:t>
    </dgm:pt>
    <dgm:pt modelId="{0C2EACE9-FB9A-4986-A747-CDD2962DE4A3}" type="parTrans" cxnId="{4C5269F8-9D94-4441-A6E6-918CD2915BE0}">
      <dgm:prSet/>
      <dgm:spPr/>
      <dgm:t>
        <a:bodyPr/>
        <a:lstStyle/>
        <a:p>
          <a:endParaRPr lang="zh-CN" altLang="en-US"/>
        </a:p>
      </dgm:t>
    </dgm:pt>
    <dgm:pt modelId="{E759B844-ADD0-4035-8A56-54CCBC1074D9}" type="sibTrans" cxnId="{4C5269F8-9D94-4441-A6E6-918CD2915BE0}">
      <dgm:prSet/>
      <dgm:spPr/>
      <dgm:t>
        <a:bodyPr/>
        <a:lstStyle/>
        <a:p>
          <a:endParaRPr lang="zh-CN" altLang="en-US"/>
        </a:p>
      </dgm:t>
    </dgm:pt>
    <dgm:pt modelId="{545ACCEB-DCC1-484E-979F-522D695F3956}">
      <dgm:prSet/>
      <dgm:spPr/>
      <dgm:t>
        <a:bodyPr/>
        <a:lstStyle/>
        <a:p>
          <a:pPr rtl="0"/>
          <a:r>
            <a:rPr lang="zh-CN" b="1" dirty="0" smtClean="0"/>
            <a:t>地统计分析扩展模块</a:t>
          </a:r>
          <a:endParaRPr lang="en-US" b="1" dirty="0"/>
        </a:p>
      </dgm:t>
    </dgm:pt>
    <dgm:pt modelId="{2D7B8CE0-7C0E-4600-8587-DA80189F6A90}" type="parTrans" cxnId="{8475BAB9-F302-41C8-940B-60A0D8D0163F}">
      <dgm:prSet/>
      <dgm:spPr/>
      <dgm:t>
        <a:bodyPr/>
        <a:lstStyle/>
        <a:p>
          <a:endParaRPr lang="zh-CN" altLang="en-US"/>
        </a:p>
      </dgm:t>
    </dgm:pt>
    <dgm:pt modelId="{1D759DF4-5E59-4DD8-9DED-64B7147290E3}" type="sibTrans" cxnId="{8475BAB9-F302-41C8-940B-60A0D8D0163F}">
      <dgm:prSet/>
      <dgm:spPr/>
      <dgm:t>
        <a:bodyPr/>
        <a:lstStyle/>
        <a:p>
          <a:endParaRPr lang="zh-CN" altLang="en-US"/>
        </a:p>
      </dgm:t>
    </dgm:pt>
    <dgm:pt modelId="{42D515F0-C4C7-48B3-AFAE-C118471566D3}">
      <dgm:prSet/>
      <dgm:spPr/>
      <dgm:t>
        <a:bodyPr/>
        <a:lstStyle/>
        <a:p>
          <a:pPr rtl="0"/>
          <a:r>
            <a:rPr lang="zh-CN" b="1" dirty="0" smtClean="0"/>
            <a:t>网络分析扩展模块</a:t>
          </a:r>
          <a:endParaRPr lang="en-US" b="1" dirty="0"/>
        </a:p>
      </dgm:t>
    </dgm:pt>
    <dgm:pt modelId="{27ABAC0F-556F-4A09-94C6-D9DB66E8683D}" type="parTrans" cxnId="{AF898BC0-797D-465B-99DB-C74696D0A19C}">
      <dgm:prSet/>
      <dgm:spPr/>
      <dgm:t>
        <a:bodyPr/>
        <a:lstStyle/>
        <a:p>
          <a:endParaRPr lang="zh-CN" altLang="en-US"/>
        </a:p>
      </dgm:t>
    </dgm:pt>
    <dgm:pt modelId="{CF42FAED-93AE-498D-B66F-60024972AF1D}" type="sibTrans" cxnId="{AF898BC0-797D-465B-99DB-C74696D0A19C}">
      <dgm:prSet/>
      <dgm:spPr/>
      <dgm:t>
        <a:bodyPr/>
        <a:lstStyle/>
        <a:p>
          <a:endParaRPr lang="zh-CN" altLang="en-US"/>
        </a:p>
      </dgm:t>
    </dgm:pt>
    <dgm:pt modelId="{C2B04F5B-CA38-47D0-AA09-CEAFA74F27E9}">
      <dgm:prSet/>
      <dgm:spPr/>
      <dgm:t>
        <a:bodyPr/>
        <a:lstStyle/>
        <a:p>
          <a:pPr rtl="0"/>
          <a:r>
            <a:rPr lang="zh-CN" b="1" dirty="0" smtClean="0"/>
            <a:t>逻辑示意图生成扩展模块</a:t>
          </a:r>
          <a:endParaRPr lang="en-US" b="1" dirty="0"/>
        </a:p>
      </dgm:t>
    </dgm:pt>
    <dgm:pt modelId="{D4C13AF3-F43C-48C1-B30B-A8A06DD079BB}" type="parTrans" cxnId="{7F7E99AD-4928-47DE-BB27-14491C8E69CD}">
      <dgm:prSet/>
      <dgm:spPr/>
      <dgm:t>
        <a:bodyPr/>
        <a:lstStyle/>
        <a:p>
          <a:endParaRPr lang="zh-CN" altLang="en-US"/>
        </a:p>
      </dgm:t>
    </dgm:pt>
    <dgm:pt modelId="{AA7CD854-9541-44BB-B23A-4AEC9E9BBD8E}" type="sibTrans" cxnId="{7F7E99AD-4928-47DE-BB27-14491C8E69CD}">
      <dgm:prSet/>
      <dgm:spPr/>
      <dgm:t>
        <a:bodyPr/>
        <a:lstStyle/>
        <a:p>
          <a:endParaRPr lang="zh-CN" altLang="en-US"/>
        </a:p>
      </dgm:t>
    </dgm:pt>
    <dgm:pt modelId="{3414F16E-9BC5-4650-ABAE-43956D4EDFE0}">
      <dgm:prSet/>
      <dgm:spPr/>
      <dgm:t>
        <a:bodyPr/>
        <a:lstStyle/>
        <a:p>
          <a:pPr rtl="0"/>
          <a:r>
            <a:rPr lang="zh-CN" b="1" dirty="0" smtClean="0"/>
            <a:t>追踪分析扩展模块</a:t>
          </a:r>
          <a:endParaRPr lang="en-US" b="1" dirty="0"/>
        </a:p>
      </dgm:t>
    </dgm:pt>
    <dgm:pt modelId="{1BE0F576-DEF7-410E-851B-A2C5EAC96B14}" type="parTrans" cxnId="{052A4604-63D5-4FCB-9D94-32AB1D06E3E6}">
      <dgm:prSet/>
      <dgm:spPr/>
      <dgm:t>
        <a:bodyPr/>
        <a:lstStyle/>
        <a:p>
          <a:endParaRPr lang="zh-CN" altLang="en-US"/>
        </a:p>
      </dgm:t>
    </dgm:pt>
    <dgm:pt modelId="{F2FE2976-62E2-4241-AD6A-F17718FEBE39}" type="sibTrans" cxnId="{052A4604-63D5-4FCB-9D94-32AB1D06E3E6}">
      <dgm:prSet/>
      <dgm:spPr/>
      <dgm:t>
        <a:bodyPr/>
        <a:lstStyle/>
        <a:p>
          <a:endParaRPr lang="zh-CN" altLang="en-US"/>
        </a:p>
      </dgm:t>
    </dgm:pt>
    <dgm:pt modelId="{E0762E2B-833A-4133-B2F7-EDE0A464F275}">
      <dgm:prSet/>
      <dgm:spPr/>
      <dgm:t>
        <a:bodyPr/>
        <a:lstStyle/>
        <a:p>
          <a:pPr rtl="0"/>
          <a:r>
            <a:rPr lang="zh-CN" b="1" dirty="0" smtClean="0"/>
            <a:t>扫描矢量化扩展模块</a:t>
          </a:r>
          <a:endParaRPr lang="en-US" b="1" dirty="0"/>
        </a:p>
      </dgm:t>
    </dgm:pt>
    <dgm:pt modelId="{972374A4-B21E-49AE-9C52-4ED9CFC81AB5}" type="parTrans" cxnId="{9ADFFD2C-5774-42CD-9A09-4B199859EA17}">
      <dgm:prSet/>
      <dgm:spPr/>
      <dgm:t>
        <a:bodyPr/>
        <a:lstStyle/>
        <a:p>
          <a:endParaRPr lang="zh-CN" altLang="en-US"/>
        </a:p>
      </dgm:t>
    </dgm:pt>
    <dgm:pt modelId="{BDABB708-AEA4-4A60-9D29-FCC5FBEB0649}" type="sibTrans" cxnId="{9ADFFD2C-5774-42CD-9A09-4B199859EA17}">
      <dgm:prSet/>
      <dgm:spPr/>
      <dgm:t>
        <a:bodyPr/>
        <a:lstStyle/>
        <a:p>
          <a:endParaRPr lang="zh-CN" altLang="en-US"/>
        </a:p>
      </dgm:t>
    </dgm:pt>
    <dgm:pt modelId="{D6433906-D5A1-4350-A453-88F43F3F78C3}">
      <dgm:prSet/>
      <dgm:spPr/>
      <dgm:t>
        <a:bodyPr/>
        <a:lstStyle/>
        <a:p>
          <a:pPr rtl="0"/>
          <a:r>
            <a:rPr lang="zh-CN" b="1" dirty="0" smtClean="0"/>
            <a:t>地图和数据发布扩展模块</a:t>
          </a:r>
          <a:endParaRPr lang="en-US" b="1" dirty="0"/>
        </a:p>
      </dgm:t>
    </dgm:pt>
    <dgm:pt modelId="{05BBD801-528D-45E5-930A-3719CBE756EF}" type="parTrans" cxnId="{FE8BF024-C0A7-4B47-BA77-28F716218086}">
      <dgm:prSet/>
      <dgm:spPr/>
      <dgm:t>
        <a:bodyPr/>
        <a:lstStyle/>
        <a:p>
          <a:endParaRPr lang="zh-CN" altLang="en-US"/>
        </a:p>
      </dgm:t>
    </dgm:pt>
    <dgm:pt modelId="{7366C237-C2DD-4400-9FA4-458604DC12AA}" type="sibTrans" cxnId="{FE8BF024-C0A7-4B47-BA77-28F716218086}">
      <dgm:prSet/>
      <dgm:spPr/>
      <dgm:t>
        <a:bodyPr/>
        <a:lstStyle/>
        <a:p>
          <a:endParaRPr lang="zh-CN" altLang="en-US"/>
        </a:p>
      </dgm:t>
    </dgm:pt>
    <dgm:pt modelId="{B24ECE62-F090-4518-8C2A-0D64A271F6F0}">
      <dgm:prSet/>
      <dgm:spPr/>
      <dgm:t>
        <a:bodyPr/>
        <a:lstStyle/>
        <a:p>
          <a:pPr rtl="0"/>
          <a:r>
            <a:rPr lang="en-US" b="1" dirty="0" smtClean="0"/>
            <a:t>·······</a:t>
          </a:r>
          <a:endParaRPr lang="zh-CN" b="1" dirty="0"/>
        </a:p>
      </dgm:t>
    </dgm:pt>
    <dgm:pt modelId="{2ECC072C-A39D-461D-A72C-2637C0C45679}" type="parTrans" cxnId="{8F8C2C6F-B7D5-476B-913C-4512AF4F0CA3}">
      <dgm:prSet/>
      <dgm:spPr/>
      <dgm:t>
        <a:bodyPr/>
        <a:lstStyle/>
        <a:p>
          <a:endParaRPr lang="zh-CN" altLang="en-US"/>
        </a:p>
      </dgm:t>
    </dgm:pt>
    <dgm:pt modelId="{D0B21CD6-59F5-42EF-9CDD-D95C4FC7BAEB}" type="sibTrans" cxnId="{8F8C2C6F-B7D5-476B-913C-4512AF4F0CA3}">
      <dgm:prSet/>
      <dgm:spPr/>
      <dgm:t>
        <a:bodyPr/>
        <a:lstStyle/>
        <a:p>
          <a:endParaRPr lang="zh-CN" altLang="en-US"/>
        </a:p>
      </dgm:t>
    </dgm:pt>
    <dgm:pt modelId="{A8410377-8CF9-4BC5-A83F-C5A5A0C4534E}" type="pres">
      <dgm:prSet presAssocID="{EC75A0CD-9BF1-486F-9E10-12DF76AD3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C3C2A8-B3AB-49A6-B532-0B18B40F99FD}" type="pres">
      <dgm:prSet presAssocID="{E2F8BE3D-6965-482A-9718-E7A10A7B8F5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603341-3FE1-49FE-97C3-F8978A42EB30}" type="pres">
      <dgm:prSet presAssocID="{E2F8BE3D-6965-482A-9718-E7A10A7B8F5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7E99AD-4928-47DE-BB27-14491C8E69CD}" srcId="{E2F8BE3D-6965-482A-9718-E7A10A7B8F5F}" destId="{C2B04F5B-CA38-47D0-AA09-CEAFA74F27E9}" srcOrd="4" destOrd="0" parTransId="{D4C13AF3-F43C-48C1-B30B-A8A06DD079BB}" sibTransId="{AA7CD854-9541-44BB-B23A-4AEC9E9BBD8E}"/>
    <dgm:cxn modelId="{F6CD0ADF-21F7-4266-A2C6-5E0C76496DD2}" type="presOf" srcId="{42D515F0-C4C7-48B3-AFAE-C118471566D3}" destId="{03603341-3FE1-49FE-97C3-F8978A42EB30}" srcOrd="0" destOrd="3" presId="urn:microsoft.com/office/officeart/2005/8/layout/vList2"/>
    <dgm:cxn modelId="{AF898BC0-797D-465B-99DB-C74696D0A19C}" srcId="{E2F8BE3D-6965-482A-9718-E7A10A7B8F5F}" destId="{42D515F0-C4C7-48B3-AFAE-C118471566D3}" srcOrd="3" destOrd="0" parTransId="{27ABAC0F-556F-4A09-94C6-D9DB66E8683D}" sibTransId="{CF42FAED-93AE-498D-B66F-60024972AF1D}"/>
    <dgm:cxn modelId="{D6EAEBE0-8B5E-4913-BB7A-1A5329D0D6FA}" srcId="{EC75A0CD-9BF1-486F-9E10-12DF76AD3856}" destId="{E2F8BE3D-6965-482A-9718-E7A10A7B8F5F}" srcOrd="0" destOrd="0" parTransId="{069936A6-E108-42EE-9A23-F4437EEC18C9}" sibTransId="{3F637A5A-36CF-4672-AB8D-90E2BF2B1B93}"/>
    <dgm:cxn modelId="{54820E94-1E66-4701-8CA7-C5F12F7A08DA}" srcId="{E2F8BE3D-6965-482A-9718-E7A10A7B8F5F}" destId="{1615F086-C6E9-4AF2-8656-E4CA67C2DAF1}" srcOrd="0" destOrd="0" parTransId="{A160DA7E-9890-425A-B2E8-7EE5188E8B55}" sibTransId="{15DCAF4A-EA5A-498D-9C07-AD3A2C45F4E2}"/>
    <dgm:cxn modelId="{BB8F1271-4564-4E64-AC38-D82D3BAA16BE}" type="presOf" srcId="{E2F8BE3D-6965-482A-9718-E7A10A7B8F5F}" destId="{5FC3C2A8-B3AB-49A6-B532-0B18B40F99FD}" srcOrd="0" destOrd="0" presId="urn:microsoft.com/office/officeart/2005/8/layout/vList2"/>
    <dgm:cxn modelId="{D66B0D77-6A2F-49AF-88BE-B9CF1FDAB329}" type="presOf" srcId="{D6433906-D5A1-4350-A453-88F43F3F78C3}" destId="{03603341-3FE1-49FE-97C3-F8978A42EB30}" srcOrd="0" destOrd="7" presId="urn:microsoft.com/office/officeart/2005/8/layout/vList2"/>
    <dgm:cxn modelId="{1D9C1F1B-8E4E-4848-9976-8AADEDCD725B}" type="presOf" srcId="{C2B04F5B-CA38-47D0-AA09-CEAFA74F27E9}" destId="{03603341-3FE1-49FE-97C3-F8978A42EB30}" srcOrd="0" destOrd="4" presId="urn:microsoft.com/office/officeart/2005/8/layout/vList2"/>
    <dgm:cxn modelId="{9ADFFD2C-5774-42CD-9A09-4B199859EA17}" srcId="{E2F8BE3D-6965-482A-9718-E7A10A7B8F5F}" destId="{E0762E2B-833A-4133-B2F7-EDE0A464F275}" srcOrd="6" destOrd="0" parTransId="{972374A4-B21E-49AE-9C52-4ED9CFC81AB5}" sibTransId="{BDABB708-AEA4-4A60-9D29-FCC5FBEB0649}"/>
    <dgm:cxn modelId="{FE8BF024-C0A7-4B47-BA77-28F716218086}" srcId="{E2F8BE3D-6965-482A-9718-E7A10A7B8F5F}" destId="{D6433906-D5A1-4350-A453-88F43F3F78C3}" srcOrd="7" destOrd="0" parTransId="{05BBD801-528D-45E5-930A-3719CBE756EF}" sibTransId="{7366C237-C2DD-4400-9FA4-458604DC12AA}"/>
    <dgm:cxn modelId="{4C5269F8-9D94-4441-A6E6-918CD2915BE0}" srcId="{E2F8BE3D-6965-482A-9718-E7A10A7B8F5F}" destId="{E3EB00B5-4374-4EE0-9F45-F2212817A5E7}" srcOrd="1" destOrd="0" parTransId="{0C2EACE9-FB9A-4986-A747-CDD2962DE4A3}" sibTransId="{E759B844-ADD0-4035-8A56-54CCBC1074D9}"/>
    <dgm:cxn modelId="{33E90DFA-5E76-46E1-98A1-8C5372EE5424}" type="presOf" srcId="{E0762E2B-833A-4133-B2F7-EDE0A464F275}" destId="{03603341-3FE1-49FE-97C3-F8978A42EB30}" srcOrd="0" destOrd="6" presId="urn:microsoft.com/office/officeart/2005/8/layout/vList2"/>
    <dgm:cxn modelId="{9214230F-45B2-438A-AA4E-6F270C6759F1}" type="presOf" srcId="{1615F086-C6E9-4AF2-8656-E4CA67C2DAF1}" destId="{03603341-3FE1-49FE-97C3-F8978A42EB30}" srcOrd="0" destOrd="0" presId="urn:microsoft.com/office/officeart/2005/8/layout/vList2"/>
    <dgm:cxn modelId="{C7D7BE0F-1C84-4596-B8B8-0FDF86EB74E2}" type="presOf" srcId="{3414F16E-9BC5-4650-ABAE-43956D4EDFE0}" destId="{03603341-3FE1-49FE-97C3-F8978A42EB30}" srcOrd="0" destOrd="5" presId="urn:microsoft.com/office/officeart/2005/8/layout/vList2"/>
    <dgm:cxn modelId="{B578A2F2-F327-4924-8D70-28E8B96A3C1D}" type="presOf" srcId="{E3EB00B5-4374-4EE0-9F45-F2212817A5E7}" destId="{03603341-3FE1-49FE-97C3-F8978A42EB30}" srcOrd="0" destOrd="1" presId="urn:microsoft.com/office/officeart/2005/8/layout/vList2"/>
    <dgm:cxn modelId="{1EE07804-A2BF-4299-8D4C-CC45E631B7ED}" type="presOf" srcId="{EC75A0CD-9BF1-486F-9E10-12DF76AD3856}" destId="{A8410377-8CF9-4BC5-A83F-C5A5A0C4534E}" srcOrd="0" destOrd="0" presId="urn:microsoft.com/office/officeart/2005/8/layout/vList2"/>
    <dgm:cxn modelId="{D9CC8F4E-0E32-419C-9417-1196C67612F1}" type="presOf" srcId="{545ACCEB-DCC1-484E-979F-522D695F3956}" destId="{03603341-3FE1-49FE-97C3-F8978A42EB30}" srcOrd="0" destOrd="2" presId="urn:microsoft.com/office/officeart/2005/8/layout/vList2"/>
    <dgm:cxn modelId="{052A4604-63D5-4FCB-9D94-32AB1D06E3E6}" srcId="{E2F8BE3D-6965-482A-9718-E7A10A7B8F5F}" destId="{3414F16E-9BC5-4650-ABAE-43956D4EDFE0}" srcOrd="5" destOrd="0" parTransId="{1BE0F576-DEF7-410E-851B-A2C5EAC96B14}" sibTransId="{F2FE2976-62E2-4241-AD6A-F17718FEBE39}"/>
    <dgm:cxn modelId="{B52ABE13-0893-4951-9C32-46547E34F614}" type="presOf" srcId="{B24ECE62-F090-4518-8C2A-0D64A271F6F0}" destId="{03603341-3FE1-49FE-97C3-F8978A42EB30}" srcOrd="0" destOrd="8" presId="urn:microsoft.com/office/officeart/2005/8/layout/vList2"/>
    <dgm:cxn modelId="{8F8C2C6F-B7D5-476B-913C-4512AF4F0CA3}" srcId="{E2F8BE3D-6965-482A-9718-E7A10A7B8F5F}" destId="{B24ECE62-F090-4518-8C2A-0D64A271F6F0}" srcOrd="8" destOrd="0" parTransId="{2ECC072C-A39D-461D-A72C-2637C0C45679}" sibTransId="{D0B21CD6-59F5-42EF-9CDD-D95C4FC7BAEB}"/>
    <dgm:cxn modelId="{8475BAB9-F302-41C8-940B-60A0D8D0163F}" srcId="{E2F8BE3D-6965-482A-9718-E7A10A7B8F5F}" destId="{545ACCEB-DCC1-484E-979F-522D695F3956}" srcOrd="2" destOrd="0" parTransId="{2D7B8CE0-7C0E-4600-8587-DA80189F6A90}" sibTransId="{1D759DF4-5E59-4DD8-9DED-64B7147290E3}"/>
    <dgm:cxn modelId="{491F2B8C-C5CE-4037-8A61-060BFCC93552}" type="presParOf" srcId="{A8410377-8CF9-4BC5-A83F-C5A5A0C4534E}" destId="{5FC3C2A8-B3AB-49A6-B532-0B18B40F99FD}" srcOrd="0" destOrd="0" presId="urn:microsoft.com/office/officeart/2005/8/layout/vList2"/>
    <dgm:cxn modelId="{21E06627-2A40-4715-BBB9-B22B10F7CBB9}" type="presParOf" srcId="{A8410377-8CF9-4BC5-A83F-C5A5A0C4534E}" destId="{03603341-3FE1-49FE-97C3-F8978A42EB3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75A0CD-9BF1-486F-9E10-12DF76AD38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F8BE3D-6965-482A-9718-E7A10A7B8F5F}">
      <dgm:prSet/>
      <dgm:spPr/>
      <dgm:t>
        <a:bodyPr/>
        <a:lstStyle/>
        <a:p>
          <a:pPr rtl="0"/>
          <a:r>
            <a:rPr lang="zh-CN" altLang="en-US" b="1" dirty="0" smtClean="0"/>
            <a:t>服务器</a:t>
          </a:r>
          <a:r>
            <a:rPr lang="en-US" altLang="zh-CN" b="1" dirty="0" smtClean="0"/>
            <a:t>GIS</a:t>
          </a:r>
          <a:endParaRPr lang="en-US" b="1" dirty="0"/>
        </a:p>
      </dgm:t>
    </dgm:pt>
    <dgm:pt modelId="{069936A6-E108-42EE-9A23-F4437EEC18C9}" type="parTrans" cxnId="{D6EAEBE0-8B5E-4913-BB7A-1A5329D0D6FA}">
      <dgm:prSet/>
      <dgm:spPr/>
      <dgm:t>
        <a:bodyPr/>
        <a:lstStyle/>
        <a:p>
          <a:endParaRPr lang="zh-CN" altLang="en-US"/>
        </a:p>
      </dgm:t>
    </dgm:pt>
    <dgm:pt modelId="{3F637A5A-36CF-4672-AB8D-90E2BF2B1B93}" type="sibTrans" cxnId="{D6EAEBE0-8B5E-4913-BB7A-1A5329D0D6FA}">
      <dgm:prSet/>
      <dgm:spPr/>
      <dgm:t>
        <a:bodyPr/>
        <a:lstStyle/>
        <a:p>
          <a:endParaRPr lang="zh-CN" altLang="en-US"/>
        </a:p>
      </dgm:t>
    </dgm:pt>
    <dgm:pt modelId="{9D0DDB30-1A4C-42F1-8268-A83C441A7FDD}">
      <dgm:prSet/>
      <dgm:spPr/>
      <dgm:t>
        <a:bodyPr/>
        <a:lstStyle/>
        <a:p>
          <a:pPr rtl="0"/>
          <a:r>
            <a:rPr lang="zh-CN" altLang="en-US" b="1" dirty="0" smtClean="0"/>
            <a:t>移动</a:t>
          </a:r>
          <a:r>
            <a:rPr lang="en-US" altLang="zh-CN" b="1" dirty="0" smtClean="0"/>
            <a:t>GIS</a:t>
          </a:r>
          <a:endParaRPr lang="en-US" b="1" dirty="0"/>
        </a:p>
      </dgm:t>
    </dgm:pt>
    <dgm:pt modelId="{F7FE86D7-EF55-4A85-9317-276802852EB4}" type="parTrans" cxnId="{72C11356-5E37-4798-AA8E-81D30274E5BA}">
      <dgm:prSet/>
      <dgm:spPr/>
      <dgm:t>
        <a:bodyPr/>
        <a:lstStyle/>
        <a:p>
          <a:endParaRPr lang="zh-CN" altLang="en-US"/>
        </a:p>
      </dgm:t>
    </dgm:pt>
    <dgm:pt modelId="{53FB8CE8-AD95-4FD1-8921-7C1466CD393D}" type="sibTrans" cxnId="{72C11356-5E37-4798-AA8E-81D30274E5BA}">
      <dgm:prSet/>
      <dgm:spPr/>
      <dgm:t>
        <a:bodyPr/>
        <a:lstStyle/>
        <a:p>
          <a:endParaRPr lang="zh-CN" altLang="en-US"/>
        </a:p>
      </dgm:t>
    </dgm:pt>
    <dgm:pt modelId="{2EE90B0A-6F34-467E-A0D5-5489B00840B4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Server</a:t>
          </a:r>
          <a:endParaRPr lang="en-US" b="1" dirty="0"/>
        </a:p>
      </dgm:t>
    </dgm:pt>
    <dgm:pt modelId="{A1F61585-D4DF-4D54-AA9C-402736EE2042}" type="parTrans" cxnId="{5C90970E-482A-43BC-BA89-2FAA2607A7F6}">
      <dgm:prSet/>
      <dgm:spPr/>
      <dgm:t>
        <a:bodyPr/>
        <a:lstStyle/>
        <a:p>
          <a:endParaRPr lang="zh-CN" altLang="en-US"/>
        </a:p>
      </dgm:t>
    </dgm:pt>
    <dgm:pt modelId="{A42E7080-4910-456F-859D-79B298AF7D4A}" type="sibTrans" cxnId="{5C90970E-482A-43BC-BA89-2FAA2607A7F6}">
      <dgm:prSet/>
      <dgm:spPr/>
      <dgm:t>
        <a:bodyPr/>
        <a:lstStyle/>
        <a:p>
          <a:endParaRPr lang="zh-CN" altLang="en-US"/>
        </a:p>
      </dgm:t>
    </dgm:pt>
    <dgm:pt modelId="{36076373-08BF-453D-8FAC-A648A118ED1E}">
      <dgm:prSet/>
      <dgm:spPr/>
      <dgm:t>
        <a:bodyPr/>
        <a:lstStyle/>
        <a:p>
          <a:pPr rtl="0"/>
          <a:r>
            <a:rPr lang="en-US" altLang="zh-CN" b="1" dirty="0" err="1" smtClean="0"/>
            <a:t>ArcIMS</a:t>
          </a:r>
          <a:endParaRPr lang="en-US" b="1" dirty="0"/>
        </a:p>
      </dgm:t>
    </dgm:pt>
    <dgm:pt modelId="{B529CA89-D3EF-46BD-A29C-DD980B0E26D1}" type="parTrans" cxnId="{F26456FD-C9AF-4DA9-9C3D-6DD0A05DEF7C}">
      <dgm:prSet/>
      <dgm:spPr/>
      <dgm:t>
        <a:bodyPr/>
        <a:lstStyle/>
        <a:p>
          <a:endParaRPr lang="zh-CN" altLang="en-US"/>
        </a:p>
      </dgm:t>
    </dgm:pt>
    <dgm:pt modelId="{23A64F60-CCAA-4F2A-8DFA-996C39A20025}" type="sibTrans" cxnId="{F26456FD-C9AF-4DA9-9C3D-6DD0A05DEF7C}">
      <dgm:prSet/>
      <dgm:spPr/>
      <dgm:t>
        <a:bodyPr/>
        <a:lstStyle/>
        <a:p>
          <a:endParaRPr lang="zh-CN" altLang="en-US"/>
        </a:p>
      </dgm:t>
    </dgm:pt>
    <dgm:pt modelId="{2647E1F9-A1DF-4AC4-907E-F0176B28E77D}">
      <dgm:prSet/>
      <dgm:spPr/>
      <dgm:t>
        <a:bodyPr/>
        <a:lstStyle/>
        <a:p>
          <a:pPr rtl="0"/>
          <a:r>
            <a:rPr lang="en-US" altLang="zh-CN" b="1" dirty="0" err="1" smtClean="0"/>
            <a:t>ArcPad</a:t>
          </a:r>
          <a:endParaRPr lang="en-US" b="1" dirty="0"/>
        </a:p>
      </dgm:t>
    </dgm:pt>
    <dgm:pt modelId="{E748EF53-4985-4BA9-AA07-6CB8A5E9F387}" type="parTrans" cxnId="{97781C09-AAE9-4969-9665-67CA8313B211}">
      <dgm:prSet/>
      <dgm:spPr/>
      <dgm:t>
        <a:bodyPr/>
        <a:lstStyle/>
        <a:p>
          <a:endParaRPr lang="zh-CN" altLang="en-US"/>
        </a:p>
      </dgm:t>
    </dgm:pt>
    <dgm:pt modelId="{A15C68A4-3C65-4153-8570-66FD77752F7C}" type="sibTrans" cxnId="{97781C09-AAE9-4969-9665-67CA8313B211}">
      <dgm:prSet/>
      <dgm:spPr/>
      <dgm:t>
        <a:bodyPr/>
        <a:lstStyle/>
        <a:p>
          <a:endParaRPr lang="zh-CN" altLang="en-US"/>
        </a:p>
      </dgm:t>
    </dgm:pt>
    <dgm:pt modelId="{A51E4049-FB87-47B4-B528-E4816901D832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Mobile</a:t>
          </a:r>
          <a:endParaRPr lang="en-US" b="1" dirty="0"/>
        </a:p>
      </dgm:t>
    </dgm:pt>
    <dgm:pt modelId="{283E3CE5-2AD3-4230-8C5B-B0D5D190694C}" type="parTrans" cxnId="{994A38BD-A04E-4620-8FBC-7E0FE26D75B2}">
      <dgm:prSet/>
      <dgm:spPr/>
      <dgm:t>
        <a:bodyPr/>
        <a:lstStyle/>
        <a:p>
          <a:endParaRPr lang="zh-CN" altLang="en-US"/>
        </a:p>
      </dgm:t>
    </dgm:pt>
    <dgm:pt modelId="{55931D3B-D181-42F5-B0C2-C390DAED5E43}" type="sibTrans" cxnId="{994A38BD-A04E-4620-8FBC-7E0FE26D75B2}">
      <dgm:prSet/>
      <dgm:spPr/>
      <dgm:t>
        <a:bodyPr/>
        <a:lstStyle/>
        <a:p>
          <a:endParaRPr lang="zh-CN" altLang="en-US"/>
        </a:p>
      </dgm:t>
    </dgm:pt>
    <dgm:pt modelId="{ECA748F5-49E6-43C0-9F21-DD2D1203E85B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for </a:t>
          </a:r>
          <a:r>
            <a:rPr lang="en-US" altLang="zh-CN" b="1" dirty="0" err="1" smtClean="0"/>
            <a:t>iOS</a:t>
          </a:r>
          <a:endParaRPr lang="en-US" b="1" dirty="0"/>
        </a:p>
      </dgm:t>
    </dgm:pt>
    <dgm:pt modelId="{8846B6AC-FE36-4D96-955B-1320861E873E}" type="parTrans" cxnId="{14234894-B7FB-402B-A9D4-F905DF00634A}">
      <dgm:prSet/>
      <dgm:spPr/>
      <dgm:t>
        <a:bodyPr/>
        <a:lstStyle/>
        <a:p>
          <a:endParaRPr lang="zh-CN" altLang="en-US"/>
        </a:p>
      </dgm:t>
    </dgm:pt>
    <dgm:pt modelId="{26CB0669-B878-4819-825C-37703BF16429}" type="sibTrans" cxnId="{14234894-B7FB-402B-A9D4-F905DF00634A}">
      <dgm:prSet/>
      <dgm:spPr/>
      <dgm:t>
        <a:bodyPr/>
        <a:lstStyle/>
        <a:p>
          <a:endParaRPr lang="zh-CN" altLang="en-US"/>
        </a:p>
      </dgm:t>
    </dgm:pt>
    <dgm:pt modelId="{871A42F9-32CE-4393-ABAA-AF1153526FF7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for Windows Phone</a:t>
          </a:r>
          <a:endParaRPr lang="en-US" b="1" dirty="0"/>
        </a:p>
      </dgm:t>
    </dgm:pt>
    <dgm:pt modelId="{7520D85C-D03C-40CC-BEDE-712B7529C1EA}" type="parTrans" cxnId="{56C202D0-64A5-4D3D-8A31-C3DCE0EDCD97}">
      <dgm:prSet/>
      <dgm:spPr/>
      <dgm:t>
        <a:bodyPr/>
        <a:lstStyle/>
        <a:p>
          <a:endParaRPr lang="zh-CN" altLang="en-US"/>
        </a:p>
      </dgm:t>
    </dgm:pt>
    <dgm:pt modelId="{B989A37E-4148-4690-8FAD-166022B4AE7C}" type="sibTrans" cxnId="{56C202D0-64A5-4D3D-8A31-C3DCE0EDCD97}">
      <dgm:prSet/>
      <dgm:spPr/>
      <dgm:t>
        <a:bodyPr/>
        <a:lstStyle/>
        <a:p>
          <a:endParaRPr lang="zh-CN" altLang="en-US"/>
        </a:p>
      </dgm:t>
    </dgm:pt>
    <dgm:pt modelId="{BEBDFB78-A55B-44EC-8A09-8EA73F6E0FC2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for Android</a:t>
          </a:r>
          <a:endParaRPr lang="en-US" b="1" dirty="0"/>
        </a:p>
      </dgm:t>
    </dgm:pt>
    <dgm:pt modelId="{94ADACC0-B1DC-42D7-9646-57BAAC49E49B}" type="parTrans" cxnId="{6C717286-8218-4AC7-8429-9FF8D77981B8}">
      <dgm:prSet/>
      <dgm:spPr/>
      <dgm:t>
        <a:bodyPr/>
        <a:lstStyle/>
        <a:p>
          <a:endParaRPr lang="zh-CN" altLang="en-US"/>
        </a:p>
      </dgm:t>
    </dgm:pt>
    <dgm:pt modelId="{E94DA5FF-EA50-4AE1-AA33-762A4DE3F968}" type="sibTrans" cxnId="{6C717286-8218-4AC7-8429-9FF8D77981B8}">
      <dgm:prSet/>
      <dgm:spPr/>
      <dgm:t>
        <a:bodyPr/>
        <a:lstStyle/>
        <a:p>
          <a:endParaRPr lang="zh-CN" altLang="en-US"/>
        </a:p>
      </dgm:t>
    </dgm:pt>
    <dgm:pt modelId="{B7D12FC0-811A-4157-83C0-6CDCF61F8AA4}">
      <dgm:prSet/>
      <dgm:spPr/>
      <dgm:t>
        <a:bodyPr/>
        <a:lstStyle/>
        <a:p>
          <a:pPr rtl="0"/>
          <a:r>
            <a:rPr lang="zh-CN" altLang="en-US" b="1" dirty="0" smtClean="0"/>
            <a:t>在线</a:t>
          </a:r>
          <a:r>
            <a:rPr lang="en-US" altLang="zh-CN" b="1" dirty="0" smtClean="0"/>
            <a:t>GIS</a:t>
          </a:r>
          <a:endParaRPr lang="en-US" b="1" dirty="0"/>
        </a:p>
      </dgm:t>
    </dgm:pt>
    <dgm:pt modelId="{73EA988B-0011-4F45-90E4-458EC8DB53F9}" type="parTrans" cxnId="{D1D32884-8616-4D16-89E7-D5CC00C5B08D}">
      <dgm:prSet/>
      <dgm:spPr/>
    </dgm:pt>
    <dgm:pt modelId="{9876E624-ED60-44B5-8CB8-E942F7CFBED8}" type="sibTrans" cxnId="{D1D32884-8616-4D16-89E7-D5CC00C5B08D}">
      <dgm:prSet/>
      <dgm:spPr/>
    </dgm:pt>
    <dgm:pt modelId="{6029C2F5-584B-4ECF-81A4-2E27C935B78A}">
      <dgm:prSet/>
      <dgm:spPr/>
      <dgm:t>
        <a:bodyPr/>
        <a:lstStyle/>
        <a:p>
          <a:pPr rtl="0"/>
          <a:r>
            <a:rPr lang="en-US" altLang="zh-CN" b="1" dirty="0" err="1" smtClean="0"/>
            <a:t>ArcGIS</a:t>
          </a:r>
          <a:r>
            <a:rPr lang="en-US" altLang="zh-CN" b="1" dirty="0" smtClean="0"/>
            <a:t> online</a:t>
          </a:r>
          <a:endParaRPr lang="en-US" b="1" dirty="0"/>
        </a:p>
      </dgm:t>
    </dgm:pt>
    <dgm:pt modelId="{A7FC4BDC-7470-4730-87FB-E8EBDA4D3376}" type="parTrans" cxnId="{7847BAF7-B79A-4B02-BB1C-41A1819D5EEE}">
      <dgm:prSet/>
      <dgm:spPr/>
    </dgm:pt>
    <dgm:pt modelId="{4EDE00C6-71AC-4BE7-8189-D9337ED1370A}" type="sibTrans" cxnId="{7847BAF7-B79A-4B02-BB1C-41A1819D5EEE}">
      <dgm:prSet/>
      <dgm:spPr/>
    </dgm:pt>
    <dgm:pt modelId="{602E3C3E-DD71-4526-B65F-089F28BB5B96}">
      <dgm:prSet/>
      <dgm:spPr/>
      <dgm:t>
        <a:bodyPr/>
        <a:lstStyle/>
        <a:p>
          <a:pPr rtl="0"/>
          <a:r>
            <a:rPr lang="en-US" altLang="zh-CN" b="1" dirty="0" smtClean="0"/>
            <a:t>ArcGIS.com</a:t>
          </a:r>
          <a:endParaRPr lang="en-US" b="1" dirty="0"/>
        </a:p>
      </dgm:t>
    </dgm:pt>
    <dgm:pt modelId="{03ACBE12-F730-42C2-A1B8-19695BC1167A}" type="parTrans" cxnId="{0F43263B-785D-4A37-A278-C41785AF551B}">
      <dgm:prSet/>
      <dgm:spPr/>
    </dgm:pt>
    <dgm:pt modelId="{6F2B1D79-F08A-45A9-BCDD-E2F88DF75E55}" type="sibTrans" cxnId="{0F43263B-785D-4A37-A278-C41785AF551B}">
      <dgm:prSet/>
      <dgm:spPr/>
    </dgm:pt>
    <dgm:pt modelId="{A8410377-8CF9-4BC5-A83F-C5A5A0C4534E}" type="pres">
      <dgm:prSet presAssocID="{EC75A0CD-9BF1-486F-9E10-12DF76AD3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C3C2A8-B3AB-49A6-B532-0B18B40F99FD}" type="pres">
      <dgm:prSet presAssocID="{E2F8BE3D-6965-482A-9718-E7A10A7B8F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603341-3FE1-49FE-97C3-F8978A42EB30}" type="pres">
      <dgm:prSet presAssocID="{E2F8BE3D-6965-482A-9718-E7A10A7B8F5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2FBED9-C5B4-4F7F-9FD9-6524050C9E7A}" type="pres">
      <dgm:prSet presAssocID="{9D0DDB30-1A4C-42F1-8268-A83C441A7FD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C0EA69-30C6-46B7-BF20-19DF48C035CD}" type="pres">
      <dgm:prSet presAssocID="{9D0DDB30-1A4C-42F1-8268-A83C441A7FD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C3BED8-5453-4969-91AE-ECDE5E90AC10}" type="pres">
      <dgm:prSet presAssocID="{B7D12FC0-811A-4157-83C0-6CDCF61F8AA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C09BDF-55F0-482C-8DA2-CA0876A3009C}" type="pres">
      <dgm:prSet presAssocID="{B7D12FC0-811A-4157-83C0-6CDCF61F8A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78AB4A-B515-4C9B-8196-78E1464B78B1}" type="presOf" srcId="{2EE90B0A-6F34-467E-A0D5-5489B00840B4}" destId="{03603341-3FE1-49FE-97C3-F8978A42EB30}" srcOrd="0" destOrd="0" presId="urn:microsoft.com/office/officeart/2005/8/layout/vList2"/>
    <dgm:cxn modelId="{0F43263B-785D-4A37-A278-C41785AF551B}" srcId="{B7D12FC0-811A-4157-83C0-6CDCF61F8AA4}" destId="{602E3C3E-DD71-4526-B65F-089F28BB5B96}" srcOrd="1" destOrd="0" parTransId="{03ACBE12-F730-42C2-A1B8-19695BC1167A}" sibTransId="{6F2B1D79-F08A-45A9-BCDD-E2F88DF75E55}"/>
    <dgm:cxn modelId="{3183D884-3DC8-473D-B37F-2CE1F028BD0F}" type="presOf" srcId="{9D0DDB30-1A4C-42F1-8268-A83C441A7FDD}" destId="{E92FBED9-C5B4-4F7F-9FD9-6524050C9E7A}" srcOrd="0" destOrd="0" presId="urn:microsoft.com/office/officeart/2005/8/layout/vList2"/>
    <dgm:cxn modelId="{F26456FD-C9AF-4DA9-9C3D-6DD0A05DEF7C}" srcId="{E2F8BE3D-6965-482A-9718-E7A10A7B8F5F}" destId="{36076373-08BF-453D-8FAC-A648A118ED1E}" srcOrd="1" destOrd="0" parTransId="{B529CA89-D3EF-46BD-A29C-DD980B0E26D1}" sibTransId="{23A64F60-CCAA-4F2A-8DFA-996C39A20025}"/>
    <dgm:cxn modelId="{994A38BD-A04E-4620-8FBC-7E0FE26D75B2}" srcId="{9D0DDB30-1A4C-42F1-8268-A83C441A7FDD}" destId="{A51E4049-FB87-47B4-B528-E4816901D832}" srcOrd="1" destOrd="0" parTransId="{283E3CE5-2AD3-4230-8C5B-B0D5D190694C}" sibTransId="{55931D3B-D181-42F5-B0C2-C390DAED5E43}"/>
    <dgm:cxn modelId="{D6EAEBE0-8B5E-4913-BB7A-1A5329D0D6FA}" srcId="{EC75A0CD-9BF1-486F-9E10-12DF76AD3856}" destId="{E2F8BE3D-6965-482A-9718-E7A10A7B8F5F}" srcOrd="0" destOrd="0" parTransId="{069936A6-E108-42EE-9A23-F4437EEC18C9}" sibTransId="{3F637A5A-36CF-4672-AB8D-90E2BF2B1B93}"/>
    <dgm:cxn modelId="{6C717286-8218-4AC7-8429-9FF8D77981B8}" srcId="{9D0DDB30-1A4C-42F1-8268-A83C441A7FDD}" destId="{BEBDFB78-A55B-44EC-8A09-8EA73F6E0FC2}" srcOrd="4" destOrd="0" parTransId="{94ADACC0-B1DC-42D7-9646-57BAAC49E49B}" sibTransId="{E94DA5FF-EA50-4AE1-AA33-762A4DE3F968}"/>
    <dgm:cxn modelId="{DC826A01-19CA-4C4B-BF20-42BFB36F5996}" type="presOf" srcId="{A51E4049-FB87-47B4-B528-E4816901D832}" destId="{8BC0EA69-30C6-46B7-BF20-19DF48C035CD}" srcOrd="0" destOrd="1" presId="urn:microsoft.com/office/officeart/2005/8/layout/vList2"/>
    <dgm:cxn modelId="{A6A9DD79-36BD-41FA-AF6B-4AB4B026A7AB}" type="presOf" srcId="{2647E1F9-A1DF-4AC4-907E-F0176B28E77D}" destId="{8BC0EA69-30C6-46B7-BF20-19DF48C035CD}" srcOrd="0" destOrd="0" presId="urn:microsoft.com/office/officeart/2005/8/layout/vList2"/>
    <dgm:cxn modelId="{7847BAF7-B79A-4B02-BB1C-41A1819D5EEE}" srcId="{B7D12FC0-811A-4157-83C0-6CDCF61F8AA4}" destId="{6029C2F5-584B-4ECF-81A4-2E27C935B78A}" srcOrd="0" destOrd="0" parTransId="{A7FC4BDC-7470-4730-87FB-E8EBDA4D3376}" sibTransId="{4EDE00C6-71AC-4BE7-8189-D9337ED1370A}"/>
    <dgm:cxn modelId="{AA0FDED6-0FAB-41CE-B608-F7436951614F}" type="presOf" srcId="{871A42F9-32CE-4393-ABAA-AF1153526FF7}" destId="{8BC0EA69-30C6-46B7-BF20-19DF48C035CD}" srcOrd="0" destOrd="3" presId="urn:microsoft.com/office/officeart/2005/8/layout/vList2"/>
    <dgm:cxn modelId="{C0BC3A92-6861-418A-8FBC-DC7D77330C11}" type="presOf" srcId="{602E3C3E-DD71-4526-B65F-089F28BB5B96}" destId="{9FC09BDF-55F0-482C-8DA2-CA0876A3009C}" srcOrd="0" destOrd="1" presId="urn:microsoft.com/office/officeart/2005/8/layout/vList2"/>
    <dgm:cxn modelId="{BF18A291-1538-471B-8BD4-6172880644BF}" type="presOf" srcId="{36076373-08BF-453D-8FAC-A648A118ED1E}" destId="{03603341-3FE1-49FE-97C3-F8978A42EB30}" srcOrd="0" destOrd="1" presId="urn:microsoft.com/office/officeart/2005/8/layout/vList2"/>
    <dgm:cxn modelId="{2F55FF0B-15EE-448C-B5AE-25E96B67DFB6}" type="presOf" srcId="{EC75A0CD-9BF1-486F-9E10-12DF76AD3856}" destId="{A8410377-8CF9-4BC5-A83F-C5A5A0C4534E}" srcOrd="0" destOrd="0" presId="urn:microsoft.com/office/officeart/2005/8/layout/vList2"/>
    <dgm:cxn modelId="{5C90970E-482A-43BC-BA89-2FAA2607A7F6}" srcId="{E2F8BE3D-6965-482A-9718-E7A10A7B8F5F}" destId="{2EE90B0A-6F34-467E-A0D5-5489B00840B4}" srcOrd="0" destOrd="0" parTransId="{A1F61585-D4DF-4D54-AA9C-402736EE2042}" sibTransId="{A42E7080-4910-456F-859D-79B298AF7D4A}"/>
    <dgm:cxn modelId="{14234894-B7FB-402B-A9D4-F905DF00634A}" srcId="{9D0DDB30-1A4C-42F1-8268-A83C441A7FDD}" destId="{ECA748F5-49E6-43C0-9F21-DD2D1203E85B}" srcOrd="2" destOrd="0" parTransId="{8846B6AC-FE36-4D96-955B-1320861E873E}" sibTransId="{26CB0669-B878-4819-825C-37703BF16429}"/>
    <dgm:cxn modelId="{56C202D0-64A5-4D3D-8A31-C3DCE0EDCD97}" srcId="{9D0DDB30-1A4C-42F1-8268-A83C441A7FDD}" destId="{871A42F9-32CE-4393-ABAA-AF1153526FF7}" srcOrd="3" destOrd="0" parTransId="{7520D85C-D03C-40CC-BEDE-712B7529C1EA}" sibTransId="{B989A37E-4148-4690-8FAD-166022B4AE7C}"/>
    <dgm:cxn modelId="{8A622B3B-104C-4ED1-B549-8C84E58D97C1}" type="presOf" srcId="{E2F8BE3D-6965-482A-9718-E7A10A7B8F5F}" destId="{5FC3C2A8-B3AB-49A6-B532-0B18B40F99FD}" srcOrd="0" destOrd="0" presId="urn:microsoft.com/office/officeart/2005/8/layout/vList2"/>
    <dgm:cxn modelId="{72C11356-5E37-4798-AA8E-81D30274E5BA}" srcId="{EC75A0CD-9BF1-486F-9E10-12DF76AD3856}" destId="{9D0DDB30-1A4C-42F1-8268-A83C441A7FDD}" srcOrd="1" destOrd="0" parTransId="{F7FE86D7-EF55-4A85-9317-276802852EB4}" sibTransId="{53FB8CE8-AD95-4FD1-8921-7C1466CD393D}"/>
    <dgm:cxn modelId="{E509149A-7D1A-4628-85CE-B6A4D30A6CE6}" type="presOf" srcId="{ECA748F5-49E6-43C0-9F21-DD2D1203E85B}" destId="{8BC0EA69-30C6-46B7-BF20-19DF48C035CD}" srcOrd="0" destOrd="2" presId="urn:microsoft.com/office/officeart/2005/8/layout/vList2"/>
    <dgm:cxn modelId="{26CED49E-A536-4656-A728-FBAFFB9025E2}" type="presOf" srcId="{BEBDFB78-A55B-44EC-8A09-8EA73F6E0FC2}" destId="{8BC0EA69-30C6-46B7-BF20-19DF48C035CD}" srcOrd="0" destOrd="4" presId="urn:microsoft.com/office/officeart/2005/8/layout/vList2"/>
    <dgm:cxn modelId="{4E10C9B9-9799-438B-BE9F-FFBBCFAA81D0}" type="presOf" srcId="{6029C2F5-584B-4ECF-81A4-2E27C935B78A}" destId="{9FC09BDF-55F0-482C-8DA2-CA0876A3009C}" srcOrd="0" destOrd="0" presId="urn:microsoft.com/office/officeart/2005/8/layout/vList2"/>
    <dgm:cxn modelId="{4EA198C3-034A-4291-9813-DE721EFFC35D}" type="presOf" srcId="{B7D12FC0-811A-4157-83C0-6CDCF61F8AA4}" destId="{27C3BED8-5453-4969-91AE-ECDE5E90AC10}" srcOrd="0" destOrd="0" presId="urn:microsoft.com/office/officeart/2005/8/layout/vList2"/>
    <dgm:cxn modelId="{D1D32884-8616-4D16-89E7-D5CC00C5B08D}" srcId="{EC75A0CD-9BF1-486F-9E10-12DF76AD3856}" destId="{B7D12FC0-811A-4157-83C0-6CDCF61F8AA4}" srcOrd="2" destOrd="0" parTransId="{73EA988B-0011-4F45-90E4-458EC8DB53F9}" sibTransId="{9876E624-ED60-44B5-8CB8-E942F7CFBED8}"/>
    <dgm:cxn modelId="{97781C09-AAE9-4969-9665-67CA8313B211}" srcId="{9D0DDB30-1A4C-42F1-8268-A83C441A7FDD}" destId="{2647E1F9-A1DF-4AC4-907E-F0176B28E77D}" srcOrd="0" destOrd="0" parTransId="{E748EF53-4985-4BA9-AA07-6CB8A5E9F387}" sibTransId="{A15C68A4-3C65-4153-8570-66FD77752F7C}"/>
    <dgm:cxn modelId="{0864CC60-3664-4A36-8F4D-72ECE6C07C50}" type="presParOf" srcId="{A8410377-8CF9-4BC5-A83F-C5A5A0C4534E}" destId="{5FC3C2A8-B3AB-49A6-B532-0B18B40F99FD}" srcOrd="0" destOrd="0" presId="urn:microsoft.com/office/officeart/2005/8/layout/vList2"/>
    <dgm:cxn modelId="{F4DFDB99-F28D-4311-A176-9C9D317300B6}" type="presParOf" srcId="{A8410377-8CF9-4BC5-A83F-C5A5A0C4534E}" destId="{03603341-3FE1-49FE-97C3-F8978A42EB30}" srcOrd="1" destOrd="0" presId="urn:microsoft.com/office/officeart/2005/8/layout/vList2"/>
    <dgm:cxn modelId="{8EF39607-5940-49E2-A52C-54B7C1F326DE}" type="presParOf" srcId="{A8410377-8CF9-4BC5-A83F-C5A5A0C4534E}" destId="{E92FBED9-C5B4-4F7F-9FD9-6524050C9E7A}" srcOrd="2" destOrd="0" presId="urn:microsoft.com/office/officeart/2005/8/layout/vList2"/>
    <dgm:cxn modelId="{86E81E84-9B43-4B53-AE85-9A3E393E81B9}" type="presParOf" srcId="{A8410377-8CF9-4BC5-A83F-C5A5A0C4534E}" destId="{8BC0EA69-30C6-46B7-BF20-19DF48C035CD}" srcOrd="3" destOrd="0" presId="urn:microsoft.com/office/officeart/2005/8/layout/vList2"/>
    <dgm:cxn modelId="{0E62352A-A40A-4DB6-B28F-338390477BCA}" type="presParOf" srcId="{A8410377-8CF9-4BC5-A83F-C5A5A0C4534E}" destId="{27C3BED8-5453-4969-91AE-ECDE5E90AC10}" srcOrd="4" destOrd="0" presId="urn:microsoft.com/office/officeart/2005/8/layout/vList2"/>
    <dgm:cxn modelId="{4C91BDDE-6962-4B9D-A42A-C0D10E65154D}" type="presParOf" srcId="{A8410377-8CF9-4BC5-A83F-C5A5A0C4534E}" destId="{9FC09BDF-55F0-482C-8DA2-CA0876A3009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8861338-0224-4AB5-B359-28A07F503B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E1649C9-36CC-4D1A-9699-BE1B38CE550B}">
      <dgm:prSet/>
      <dgm:spPr/>
      <dgm:t>
        <a:bodyPr/>
        <a:lstStyle/>
        <a:p>
          <a:pPr rtl="0"/>
          <a:r>
            <a:rPr lang="zh-CN" b="1" dirty="0" smtClean="0"/>
            <a:t>设置相对路径：</a:t>
          </a:r>
          <a:r>
            <a:rPr lang="en-US" b="1" dirty="0" smtClean="0"/>
            <a:t>\chp02\</a:t>
          </a:r>
          <a:r>
            <a:rPr lang="zh-CN" b="1" dirty="0" smtClean="0"/>
            <a:t>设置相对路径</a:t>
          </a:r>
          <a:r>
            <a:rPr lang="en-US" b="1" dirty="0" smtClean="0"/>
            <a:t>\data</a:t>
          </a:r>
          <a:endParaRPr lang="zh-CN" dirty="0"/>
        </a:p>
      </dgm:t>
    </dgm:pt>
    <dgm:pt modelId="{5845E79B-963B-4F39-ABE2-BD6B58E1C045}" type="parTrans" cxnId="{66127EF1-B1DB-489A-A12A-BE3B4EA7378F}">
      <dgm:prSet/>
      <dgm:spPr/>
      <dgm:t>
        <a:bodyPr/>
        <a:lstStyle/>
        <a:p>
          <a:endParaRPr lang="zh-CN" altLang="en-US"/>
        </a:p>
      </dgm:t>
    </dgm:pt>
    <dgm:pt modelId="{A64CEB54-42DF-49DB-9EE7-AF74A8058252}" type="sibTrans" cxnId="{66127EF1-B1DB-489A-A12A-BE3B4EA7378F}">
      <dgm:prSet/>
      <dgm:spPr/>
      <dgm:t>
        <a:bodyPr/>
        <a:lstStyle/>
        <a:p>
          <a:endParaRPr lang="zh-CN" altLang="en-US"/>
        </a:p>
      </dgm:t>
    </dgm:pt>
    <dgm:pt modelId="{8314C89E-5C1B-4C0F-956F-0B2CF745AC16}">
      <dgm:prSet/>
      <dgm:spPr/>
      <dgm:t>
        <a:bodyPr/>
        <a:lstStyle/>
        <a:p>
          <a:pPr rtl="0"/>
          <a:r>
            <a:rPr lang="zh-CN" b="1" dirty="0" smtClean="0"/>
            <a:t>主菜单‘文件’</a:t>
          </a:r>
          <a:r>
            <a:rPr lang="en-US" b="1" dirty="0" smtClean="0"/>
            <a:t>—</a:t>
          </a:r>
          <a:r>
            <a:rPr lang="zh-CN" b="1" dirty="0" smtClean="0"/>
            <a:t>地图文档属性</a:t>
          </a:r>
          <a:r>
            <a:rPr lang="en-US" b="1" dirty="0" smtClean="0"/>
            <a:t>—</a:t>
          </a:r>
          <a:r>
            <a:rPr lang="zh-CN" b="1" dirty="0" smtClean="0"/>
            <a:t>‘存储数据源的相对路径名’</a:t>
          </a:r>
          <a:endParaRPr lang="en-US" b="1" dirty="0"/>
        </a:p>
      </dgm:t>
    </dgm:pt>
    <dgm:pt modelId="{72645556-6CF6-44F4-BC3C-352180C059D8}" type="parTrans" cxnId="{3DA5CA4B-5E49-4D56-A048-1F3A93FD387E}">
      <dgm:prSet/>
      <dgm:spPr/>
      <dgm:t>
        <a:bodyPr/>
        <a:lstStyle/>
        <a:p>
          <a:endParaRPr lang="zh-CN" altLang="en-US"/>
        </a:p>
      </dgm:t>
    </dgm:pt>
    <dgm:pt modelId="{2244C5C4-77BC-4F21-8CE7-967CCB861D4F}" type="sibTrans" cxnId="{3DA5CA4B-5E49-4D56-A048-1F3A93FD387E}">
      <dgm:prSet/>
      <dgm:spPr/>
      <dgm:t>
        <a:bodyPr/>
        <a:lstStyle/>
        <a:p>
          <a:endParaRPr lang="zh-CN" altLang="en-US"/>
        </a:p>
      </dgm:t>
    </dgm:pt>
    <dgm:pt modelId="{CD924F36-C987-46B2-B903-A260C3A92973}">
      <dgm:prSet/>
      <dgm:spPr/>
      <dgm:t>
        <a:bodyPr/>
        <a:lstStyle/>
        <a:p>
          <a:pPr rtl="0"/>
          <a:r>
            <a:rPr lang="zh-CN" b="1" dirty="0" smtClean="0"/>
            <a:t>设置数据源：</a:t>
          </a:r>
          <a:r>
            <a:rPr lang="en-US" b="1" dirty="0" smtClean="0"/>
            <a:t> \chp02\</a:t>
          </a:r>
          <a:r>
            <a:rPr lang="zh-CN" b="1" dirty="0" smtClean="0"/>
            <a:t>设置数据源</a:t>
          </a:r>
          <a:r>
            <a:rPr lang="en-US" b="1" dirty="0" smtClean="0"/>
            <a:t>\data</a:t>
          </a:r>
          <a:endParaRPr lang="zh-CN" dirty="0"/>
        </a:p>
      </dgm:t>
    </dgm:pt>
    <dgm:pt modelId="{146EAAD8-988D-460B-B837-F94F62D78A43}" type="parTrans" cxnId="{D294E93D-E7D2-40CC-B470-2DD4A36294D9}">
      <dgm:prSet/>
      <dgm:spPr/>
      <dgm:t>
        <a:bodyPr/>
        <a:lstStyle/>
        <a:p>
          <a:endParaRPr lang="zh-CN" altLang="en-US"/>
        </a:p>
      </dgm:t>
    </dgm:pt>
    <dgm:pt modelId="{E2C81801-C34B-4380-ADBC-FCCFBA20EAA6}" type="sibTrans" cxnId="{D294E93D-E7D2-40CC-B470-2DD4A36294D9}">
      <dgm:prSet/>
      <dgm:spPr/>
      <dgm:t>
        <a:bodyPr/>
        <a:lstStyle/>
        <a:p>
          <a:endParaRPr lang="zh-CN" altLang="en-US"/>
        </a:p>
      </dgm:t>
    </dgm:pt>
    <dgm:pt modelId="{36F95D46-DCBB-4C79-A2CE-0E704EC7CB33}">
      <dgm:prSet/>
      <dgm:spPr/>
      <dgm:t>
        <a:bodyPr/>
        <a:lstStyle/>
        <a:p>
          <a:pPr rtl="0"/>
          <a:r>
            <a:rPr lang="en-US" b="1" dirty="0" err="1" smtClean="0"/>
            <a:t>Xingzhengqujie</a:t>
          </a:r>
          <a:r>
            <a:rPr lang="en-US" b="1" dirty="0" smtClean="0"/>
            <a:t>—</a:t>
          </a:r>
          <a:r>
            <a:rPr lang="zh-CN" b="1" dirty="0" smtClean="0"/>
            <a:t>属性</a:t>
          </a:r>
          <a:r>
            <a:rPr lang="en-US" b="1" dirty="0" smtClean="0"/>
            <a:t>—</a:t>
          </a:r>
          <a:r>
            <a:rPr lang="zh-CN" b="1" dirty="0" smtClean="0"/>
            <a:t>源</a:t>
          </a:r>
          <a:r>
            <a:rPr lang="en-US" b="1" dirty="0" smtClean="0"/>
            <a:t>—</a:t>
          </a:r>
          <a:r>
            <a:rPr lang="zh-CN" b="1" dirty="0" smtClean="0"/>
            <a:t>设置数据源</a:t>
          </a:r>
          <a:r>
            <a:rPr lang="en-US" b="1" dirty="0" smtClean="0"/>
            <a:t>—</a:t>
          </a:r>
          <a:r>
            <a:rPr lang="zh-CN" b="1" dirty="0" smtClean="0"/>
            <a:t>选择新数据文件</a:t>
          </a:r>
          <a:r>
            <a:rPr lang="en-US" b="1" dirty="0" smtClean="0"/>
            <a:t>—</a:t>
          </a:r>
          <a:r>
            <a:rPr lang="zh-CN" b="1" dirty="0" smtClean="0"/>
            <a:t>添加</a:t>
          </a:r>
          <a:r>
            <a:rPr lang="en-US" b="1" dirty="0" smtClean="0"/>
            <a:t>—</a:t>
          </a:r>
          <a:r>
            <a:rPr lang="zh-CN" b="1" dirty="0" smtClean="0"/>
            <a:t>改变图层数据源</a:t>
          </a:r>
          <a:endParaRPr lang="en-US" b="1" dirty="0"/>
        </a:p>
      </dgm:t>
    </dgm:pt>
    <dgm:pt modelId="{487CB133-BAF5-4ED7-8416-1D4C6EF371E9}" type="parTrans" cxnId="{D8AD3626-1590-43C8-A769-B0D9F6142B3E}">
      <dgm:prSet/>
      <dgm:spPr/>
      <dgm:t>
        <a:bodyPr/>
        <a:lstStyle/>
        <a:p>
          <a:endParaRPr lang="zh-CN" altLang="en-US"/>
        </a:p>
      </dgm:t>
    </dgm:pt>
    <dgm:pt modelId="{F58597D0-F294-4A52-9A8C-D30367ED5721}" type="sibTrans" cxnId="{D8AD3626-1590-43C8-A769-B0D9F6142B3E}">
      <dgm:prSet/>
      <dgm:spPr/>
      <dgm:t>
        <a:bodyPr/>
        <a:lstStyle/>
        <a:p>
          <a:endParaRPr lang="zh-CN" altLang="en-US"/>
        </a:p>
      </dgm:t>
    </dgm:pt>
    <dgm:pt modelId="{48AE441F-B967-4E9A-AAC6-C7F94CBBC20C}" type="pres">
      <dgm:prSet presAssocID="{48861338-0224-4AB5-B359-28A07F503B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D95FBE-C89F-404D-8098-EC8131B9BF6A}" type="pres">
      <dgm:prSet presAssocID="{8E1649C9-36CC-4D1A-9699-BE1B38CE550B}" presName="parentLin" presStyleCnt="0"/>
      <dgm:spPr/>
    </dgm:pt>
    <dgm:pt modelId="{25D1468B-0350-4C75-B9AB-35BB64021794}" type="pres">
      <dgm:prSet presAssocID="{8E1649C9-36CC-4D1A-9699-BE1B38CE550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D3183A5C-652F-4E53-A287-04158E6CCC43}" type="pres">
      <dgm:prSet presAssocID="{8E1649C9-36CC-4D1A-9699-BE1B38CE550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021B0-FF60-4DFB-9F64-1D05C2962236}" type="pres">
      <dgm:prSet presAssocID="{8E1649C9-36CC-4D1A-9699-BE1B38CE550B}" presName="negativeSpace" presStyleCnt="0"/>
      <dgm:spPr/>
    </dgm:pt>
    <dgm:pt modelId="{8FD25D28-CAF5-4F66-B11A-66A586519828}" type="pres">
      <dgm:prSet presAssocID="{8E1649C9-36CC-4D1A-9699-BE1B38CE550B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87BA0-01A9-44F0-B19F-B63964A856B0}" type="pres">
      <dgm:prSet presAssocID="{A64CEB54-42DF-49DB-9EE7-AF74A8058252}" presName="spaceBetweenRectangles" presStyleCnt="0"/>
      <dgm:spPr/>
    </dgm:pt>
    <dgm:pt modelId="{C1068161-FF57-4EFD-91B1-62958AEDBF63}" type="pres">
      <dgm:prSet presAssocID="{CD924F36-C987-46B2-B903-A260C3A92973}" presName="parentLin" presStyleCnt="0"/>
      <dgm:spPr/>
    </dgm:pt>
    <dgm:pt modelId="{EA2BCAD5-EAAA-4F52-A981-88156A720E41}" type="pres">
      <dgm:prSet presAssocID="{CD924F36-C987-46B2-B903-A260C3A9297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A9C210FB-E5B1-43AE-B2CE-F7592D6B429D}" type="pres">
      <dgm:prSet presAssocID="{CD924F36-C987-46B2-B903-A260C3A9297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594E1-96D1-44D2-B833-0352B36269C5}" type="pres">
      <dgm:prSet presAssocID="{CD924F36-C987-46B2-B903-A260C3A92973}" presName="negativeSpace" presStyleCnt="0"/>
      <dgm:spPr/>
    </dgm:pt>
    <dgm:pt modelId="{A2B79998-EDC9-4659-AF96-D5FEE8793010}" type="pres">
      <dgm:prSet presAssocID="{CD924F36-C987-46B2-B903-A260C3A9297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A29975A-403C-42D6-8B7A-C0D95BF2BF45}" type="presOf" srcId="{8314C89E-5C1B-4C0F-956F-0B2CF745AC16}" destId="{8FD25D28-CAF5-4F66-B11A-66A586519828}" srcOrd="0" destOrd="0" presId="urn:microsoft.com/office/officeart/2005/8/layout/list1"/>
    <dgm:cxn modelId="{724E9F43-D983-43E2-82E8-1D85CFA5FD66}" type="presOf" srcId="{48861338-0224-4AB5-B359-28A07F503B94}" destId="{48AE441F-B967-4E9A-AAC6-C7F94CBBC20C}" srcOrd="0" destOrd="0" presId="urn:microsoft.com/office/officeart/2005/8/layout/list1"/>
    <dgm:cxn modelId="{D8AD3626-1590-43C8-A769-B0D9F6142B3E}" srcId="{CD924F36-C987-46B2-B903-A260C3A92973}" destId="{36F95D46-DCBB-4C79-A2CE-0E704EC7CB33}" srcOrd="0" destOrd="0" parTransId="{487CB133-BAF5-4ED7-8416-1D4C6EF371E9}" sibTransId="{F58597D0-F294-4A52-9A8C-D30367ED5721}"/>
    <dgm:cxn modelId="{D294E93D-E7D2-40CC-B470-2DD4A36294D9}" srcId="{48861338-0224-4AB5-B359-28A07F503B94}" destId="{CD924F36-C987-46B2-B903-A260C3A92973}" srcOrd="1" destOrd="0" parTransId="{146EAAD8-988D-460B-B837-F94F62D78A43}" sibTransId="{E2C81801-C34B-4380-ADBC-FCCFBA20EAA6}"/>
    <dgm:cxn modelId="{3DA5CA4B-5E49-4D56-A048-1F3A93FD387E}" srcId="{8E1649C9-36CC-4D1A-9699-BE1B38CE550B}" destId="{8314C89E-5C1B-4C0F-956F-0B2CF745AC16}" srcOrd="0" destOrd="0" parTransId="{72645556-6CF6-44F4-BC3C-352180C059D8}" sibTransId="{2244C5C4-77BC-4F21-8CE7-967CCB861D4F}"/>
    <dgm:cxn modelId="{66127EF1-B1DB-489A-A12A-BE3B4EA7378F}" srcId="{48861338-0224-4AB5-B359-28A07F503B94}" destId="{8E1649C9-36CC-4D1A-9699-BE1B38CE550B}" srcOrd="0" destOrd="0" parTransId="{5845E79B-963B-4F39-ABE2-BD6B58E1C045}" sibTransId="{A64CEB54-42DF-49DB-9EE7-AF74A8058252}"/>
    <dgm:cxn modelId="{90C6758C-4C5C-4105-B155-71A7618F0EF8}" type="presOf" srcId="{8E1649C9-36CC-4D1A-9699-BE1B38CE550B}" destId="{D3183A5C-652F-4E53-A287-04158E6CCC43}" srcOrd="1" destOrd="0" presId="urn:microsoft.com/office/officeart/2005/8/layout/list1"/>
    <dgm:cxn modelId="{72380041-90FE-4214-9EC1-FEE5D9F3537B}" type="presOf" srcId="{8E1649C9-36CC-4D1A-9699-BE1B38CE550B}" destId="{25D1468B-0350-4C75-B9AB-35BB64021794}" srcOrd="0" destOrd="0" presId="urn:microsoft.com/office/officeart/2005/8/layout/list1"/>
    <dgm:cxn modelId="{1828FCD6-9AFD-4B12-BE0D-F2D67F16BBF1}" type="presOf" srcId="{36F95D46-DCBB-4C79-A2CE-0E704EC7CB33}" destId="{A2B79998-EDC9-4659-AF96-D5FEE8793010}" srcOrd="0" destOrd="0" presId="urn:microsoft.com/office/officeart/2005/8/layout/list1"/>
    <dgm:cxn modelId="{718B971D-3218-45E1-9209-882D8A3F2DF0}" type="presOf" srcId="{CD924F36-C987-46B2-B903-A260C3A92973}" destId="{A9C210FB-E5B1-43AE-B2CE-F7592D6B429D}" srcOrd="1" destOrd="0" presId="urn:microsoft.com/office/officeart/2005/8/layout/list1"/>
    <dgm:cxn modelId="{5BEA9AB9-58A5-49F3-86F1-D7248A65891A}" type="presOf" srcId="{CD924F36-C987-46B2-B903-A260C3A92973}" destId="{EA2BCAD5-EAAA-4F52-A981-88156A720E41}" srcOrd="0" destOrd="0" presId="urn:microsoft.com/office/officeart/2005/8/layout/list1"/>
    <dgm:cxn modelId="{45178D33-04CD-40F5-AF39-3B419D621B9D}" type="presParOf" srcId="{48AE441F-B967-4E9A-AAC6-C7F94CBBC20C}" destId="{F0D95FBE-C89F-404D-8098-EC8131B9BF6A}" srcOrd="0" destOrd="0" presId="urn:microsoft.com/office/officeart/2005/8/layout/list1"/>
    <dgm:cxn modelId="{3C74EE90-C1F4-41FC-845D-1F345102418B}" type="presParOf" srcId="{F0D95FBE-C89F-404D-8098-EC8131B9BF6A}" destId="{25D1468B-0350-4C75-B9AB-35BB64021794}" srcOrd="0" destOrd="0" presId="urn:microsoft.com/office/officeart/2005/8/layout/list1"/>
    <dgm:cxn modelId="{C619E1B4-FF79-4F80-B32B-C4DD2D5DA819}" type="presParOf" srcId="{F0D95FBE-C89F-404D-8098-EC8131B9BF6A}" destId="{D3183A5C-652F-4E53-A287-04158E6CCC43}" srcOrd="1" destOrd="0" presId="urn:microsoft.com/office/officeart/2005/8/layout/list1"/>
    <dgm:cxn modelId="{5C43CE51-40A2-4C19-ADAF-458BC8773DB7}" type="presParOf" srcId="{48AE441F-B967-4E9A-AAC6-C7F94CBBC20C}" destId="{85B021B0-FF60-4DFB-9F64-1D05C2962236}" srcOrd="1" destOrd="0" presId="urn:microsoft.com/office/officeart/2005/8/layout/list1"/>
    <dgm:cxn modelId="{82E7AAEF-E0D4-4C4B-B18D-1844C1A2B47C}" type="presParOf" srcId="{48AE441F-B967-4E9A-AAC6-C7F94CBBC20C}" destId="{8FD25D28-CAF5-4F66-B11A-66A586519828}" srcOrd="2" destOrd="0" presId="urn:microsoft.com/office/officeart/2005/8/layout/list1"/>
    <dgm:cxn modelId="{BACC0E72-097B-4CCE-9B87-9B8AA55F855C}" type="presParOf" srcId="{48AE441F-B967-4E9A-AAC6-C7F94CBBC20C}" destId="{94787BA0-01A9-44F0-B19F-B63964A856B0}" srcOrd="3" destOrd="0" presId="urn:microsoft.com/office/officeart/2005/8/layout/list1"/>
    <dgm:cxn modelId="{D92C0EA8-45AF-43E2-ACC0-C394D47DBF26}" type="presParOf" srcId="{48AE441F-B967-4E9A-AAC6-C7F94CBBC20C}" destId="{C1068161-FF57-4EFD-91B1-62958AEDBF63}" srcOrd="4" destOrd="0" presId="urn:microsoft.com/office/officeart/2005/8/layout/list1"/>
    <dgm:cxn modelId="{96B75BCB-CAAB-4B01-9B75-AD5C35D1581D}" type="presParOf" srcId="{C1068161-FF57-4EFD-91B1-62958AEDBF63}" destId="{EA2BCAD5-EAAA-4F52-A981-88156A720E41}" srcOrd="0" destOrd="0" presId="urn:microsoft.com/office/officeart/2005/8/layout/list1"/>
    <dgm:cxn modelId="{C3D7B871-22C3-4AC1-8804-2458C25AAB9C}" type="presParOf" srcId="{C1068161-FF57-4EFD-91B1-62958AEDBF63}" destId="{A9C210FB-E5B1-43AE-B2CE-F7592D6B429D}" srcOrd="1" destOrd="0" presId="urn:microsoft.com/office/officeart/2005/8/layout/list1"/>
    <dgm:cxn modelId="{C7DD942A-CD7B-4AE6-B1A5-5D2592A9A573}" type="presParOf" srcId="{48AE441F-B967-4E9A-AAC6-C7F94CBBC20C}" destId="{C67594E1-96D1-44D2-B833-0352B36269C5}" srcOrd="5" destOrd="0" presId="urn:microsoft.com/office/officeart/2005/8/layout/list1"/>
    <dgm:cxn modelId="{84AF3389-5645-4022-B188-B65BF480F79E}" type="presParOf" srcId="{48AE441F-B967-4E9A-AAC6-C7F94CBBC20C}" destId="{A2B79998-EDC9-4659-AF96-D5FEE87930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96B2B5-6008-478C-869F-2C7DC99C5BE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A2902B0-EB18-40EF-AFEE-D556A936ACC1}">
      <dgm:prSet/>
      <dgm:spPr/>
      <dgm:t>
        <a:bodyPr/>
        <a:lstStyle/>
        <a:p>
          <a:pPr rtl="0"/>
          <a:r>
            <a:rPr lang="zh-CN" b="1" dirty="0" smtClean="0"/>
            <a:t>更改图层名</a:t>
          </a:r>
          <a:endParaRPr lang="en-US" b="1" dirty="0"/>
        </a:p>
      </dgm:t>
    </dgm:pt>
    <dgm:pt modelId="{6F838D6D-531F-4464-AB33-011E0F00C7F9}" type="parTrans" cxnId="{E4E80A33-1B53-4697-A78C-DA6FBB20DC33}">
      <dgm:prSet/>
      <dgm:spPr/>
      <dgm:t>
        <a:bodyPr/>
        <a:lstStyle/>
        <a:p>
          <a:endParaRPr lang="zh-CN" altLang="en-US"/>
        </a:p>
      </dgm:t>
    </dgm:pt>
    <dgm:pt modelId="{E282AABA-F241-4160-B8BB-A97CEA90A6CD}" type="sibTrans" cxnId="{E4E80A33-1B53-4697-A78C-DA6FBB20DC33}">
      <dgm:prSet/>
      <dgm:spPr/>
      <dgm:t>
        <a:bodyPr/>
        <a:lstStyle/>
        <a:p>
          <a:endParaRPr lang="zh-CN" altLang="en-US"/>
        </a:p>
      </dgm:t>
    </dgm:pt>
    <dgm:pt modelId="{6AAC5DCB-CED8-4C37-B7AC-F7BBA1477FE4}">
      <dgm:prSet/>
      <dgm:spPr/>
      <dgm:t>
        <a:bodyPr/>
        <a:lstStyle/>
        <a:p>
          <a:pPr rtl="0"/>
          <a:r>
            <a:rPr lang="zh-CN" b="1" dirty="0" smtClean="0"/>
            <a:t>更改图层的显示顺序：</a:t>
          </a:r>
          <a:endParaRPr lang="en-US" b="1" dirty="0"/>
        </a:p>
      </dgm:t>
    </dgm:pt>
    <dgm:pt modelId="{E69E7AD2-1C10-430F-8F1F-30C62DB53249}" type="parTrans" cxnId="{A3581405-B6D9-4E48-B9BA-627A06E8F85C}">
      <dgm:prSet/>
      <dgm:spPr/>
      <dgm:t>
        <a:bodyPr/>
        <a:lstStyle/>
        <a:p>
          <a:endParaRPr lang="zh-CN" altLang="en-US"/>
        </a:p>
      </dgm:t>
    </dgm:pt>
    <dgm:pt modelId="{126FE8BC-3546-42FC-9839-4B855EA0115E}" type="sibTrans" cxnId="{A3581405-B6D9-4E48-B9BA-627A06E8F85C}">
      <dgm:prSet/>
      <dgm:spPr/>
      <dgm:t>
        <a:bodyPr/>
        <a:lstStyle/>
        <a:p>
          <a:endParaRPr lang="zh-CN" altLang="en-US"/>
        </a:p>
      </dgm:t>
    </dgm:pt>
    <dgm:pt modelId="{2155E8BA-712C-4C46-99A6-00F689FBA0C4}">
      <dgm:prSet/>
      <dgm:spPr/>
      <dgm:t>
        <a:bodyPr/>
        <a:lstStyle/>
        <a:p>
          <a:pPr rtl="0"/>
          <a:r>
            <a:rPr lang="zh-CN" b="1" dirty="0" smtClean="0"/>
            <a:t>点线面顺序</a:t>
          </a:r>
          <a:endParaRPr lang="en-US" b="1" dirty="0"/>
        </a:p>
      </dgm:t>
    </dgm:pt>
    <dgm:pt modelId="{A8EFCB22-EE7A-4408-A33F-7A92C7DEAD9B}" type="parTrans" cxnId="{F52D9CC6-FC4A-44CC-86D9-5C206F38F36E}">
      <dgm:prSet/>
      <dgm:spPr/>
      <dgm:t>
        <a:bodyPr/>
        <a:lstStyle/>
        <a:p>
          <a:endParaRPr lang="zh-CN" altLang="en-US"/>
        </a:p>
      </dgm:t>
    </dgm:pt>
    <dgm:pt modelId="{1A12A565-671E-46A3-81D9-67D3E1C12312}" type="sibTrans" cxnId="{F52D9CC6-FC4A-44CC-86D9-5C206F38F36E}">
      <dgm:prSet/>
      <dgm:spPr/>
      <dgm:t>
        <a:bodyPr/>
        <a:lstStyle/>
        <a:p>
          <a:endParaRPr lang="zh-CN" altLang="en-US"/>
        </a:p>
      </dgm:t>
    </dgm:pt>
    <dgm:pt modelId="{A38FC561-E5ED-4367-8035-C111BE77ED37}">
      <dgm:prSet/>
      <dgm:spPr/>
      <dgm:t>
        <a:bodyPr/>
        <a:lstStyle/>
        <a:p>
          <a:pPr rtl="0"/>
          <a:r>
            <a:rPr lang="zh-CN" b="1" dirty="0" smtClean="0"/>
            <a:t>要素重要性</a:t>
          </a:r>
          <a:endParaRPr lang="en-US" b="1" dirty="0"/>
        </a:p>
      </dgm:t>
    </dgm:pt>
    <dgm:pt modelId="{FBBB98F4-F7FA-4BD2-94A2-581A6E90105C}" type="parTrans" cxnId="{A8776646-9DA8-4A28-B4AB-E83934905835}">
      <dgm:prSet/>
      <dgm:spPr/>
      <dgm:t>
        <a:bodyPr/>
        <a:lstStyle/>
        <a:p>
          <a:endParaRPr lang="zh-CN" altLang="en-US"/>
        </a:p>
      </dgm:t>
    </dgm:pt>
    <dgm:pt modelId="{3741E4CD-5508-4F75-A175-7B9C4DFCBCB4}" type="sibTrans" cxnId="{A8776646-9DA8-4A28-B4AB-E83934905835}">
      <dgm:prSet/>
      <dgm:spPr/>
      <dgm:t>
        <a:bodyPr/>
        <a:lstStyle/>
        <a:p>
          <a:endParaRPr lang="zh-CN" altLang="en-US"/>
        </a:p>
      </dgm:t>
    </dgm:pt>
    <dgm:pt modelId="{DDE4997D-332D-4988-BC1C-BAB60F3EC2F5}">
      <dgm:prSet/>
      <dgm:spPr/>
      <dgm:t>
        <a:bodyPr/>
        <a:lstStyle/>
        <a:p>
          <a:pPr rtl="0"/>
          <a:r>
            <a:rPr lang="zh-CN" b="1" dirty="0" smtClean="0"/>
            <a:t>要素线划粗细</a:t>
          </a:r>
          <a:endParaRPr lang="en-US" b="1" dirty="0"/>
        </a:p>
      </dgm:t>
    </dgm:pt>
    <dgm:pt modelId="{FD759BE8-22AC-4D7C-8CD8-3B7BB56C8930}" type="parTrans" cxnId="{331AF774-C633-4440-B2CA-82862315BE51}">
      <dgm:prSet/>
      <dgm:spPr/>
      <dgm:t>
        <a:bodyPr/>
        <a:lstStyle/>
        <a:p>
          <a:endParaRPr lang="zh-CN" altLang="en-US"/>
        </a:p>
      </dgm:t>
    </dgm:pt>
    <dgm:pt modelId="{6E1ABEC0-84B3-44DF-A95F-B1DB9429BB16}" type="sibTrans" cxnId="{331AF774-C633-4440-B2CA-82862315BE51}">
      <dgm:prSet/>
      <dgm:spPr/>
      <dgm:t>
        <a:bodyPr/>
        <a:lstStyle/>
        <a:p>
          <a:endParaRPr lang="zh-CN" altLang="en-US"/>
        </a:p>
      </dgm:t>
    </dgm:pt>
    <dgm:pt modelId="{31C3EE65-EF98-4956-A899-8733F980F5D9}">
      <dgm:prSet/>
      <dgm:spPr/>
      <dgm:t>
        <a:bodyPr/>
        <a:lstStyle/>
        <a:p>
          <a:pPr rtl="0"/>
          <a:r>
            <a:rPr lang="zh-CN" b="1" dirty="0" smtClean="0"/>
            <a:t>要素色彩浓淡</a:t>
          </a:r>
          <a:endParaRPr lang="en-US" b="1" dirty="0"/>
        </a:p>
      </dgm:t>
    </dgm:pt>
    <dgm:pt modelId="{A00139D5-6B41-4078-AAEE-BEC2CC8526D5}" type="parTrans" cxnId="{9C90615E-098A-4B23-80B8-240B3739942D}">
      <dgm:prSet/>
      <dgm:spPr/>
      <dgm:t>
        <a:bodyPr/>
        <a:lstStyle/>
        <a:p>
          <a:endParaRPr lang="zh-CN" altLang="en-US"/>
        </a:p>
      </dgm:t>
    </dgm:pt>
    <dgm:pt modelId="{A9188721-F970-4D74-97CD-6C1211FC24F4}" type="sibTrans" cxnId="{9C90615E-098A-4B23-80B8-240B3739942D}">
      <dgm:prSet/>
      <dgm:spPr/>
      <dgm:t>
        <a:bodyPr/>
        <a:lstStyle/>
        <a:p>
          <a:endParaRPr lang="zh-CN" altLang="en-US"/>
        </a:p>
      </dgm:t>
    </dgm:pt>
    <dgm:pt modelId="{EAA2EDA0-7863-41E5-BC89-E28FAA4295ED}">
      <dgm:prSet/>
      <dgm:spPr/>
      <dgm:t>
        <a:bodyPr/>
        <a:lstStyle/>
        <a:p>
          <a:pPr rtl="0"/>
          <a:r>
            <a:rPr lang="zh-CN" b="1" dirty="0" smtClean="0"/>
            <a:t>图层的复制与删除</a:t>
          </a:r>
          <a:endParaRPr lang="en-US" b="1" dirty="0"/>
        </a:p>
      </dgm:t>
    </dgm:pt>
    <dgm:pt modelId="{51959EE1-9D46-4915-9162-35D3DFD690A6}" type="parTrans" cxnId="{F10AED8F-8E6D-4EFF-B3EF-BE323811F9B3}">
      <dgm:prSet/>
      <dgm:spPr/>
      <dgm:t>
        <a:bodyPr/>
        <a:lstStyle/>
        <a:p>
          <a:endParaRPr lang="zh-CN" altLang="en-US"/>
        </a:p>
      </dgm:t>
    </dgm:pt>
    <dgm:pt modelId="{FED4D063-E58C-4422-9E5F-858CB8CAFF48}" type="sibTrans" cxnId="{F10AED8F-8E6D-4EFF-B3EF-BE323811F9B3}">
      <dgm:prSet/>
      <dgm:spPr/>
      <dgm:t>
        <a:bodyPr/>
        <a:lstStyle/>
        <a:p>
          <a:endParaRPr lang="zh-CN" altLang="en-US"/>
        </a:p>
      </dgm:t>
    </dgm:pt>
    <dgm:pt modelId="{15335C68-2FA6-4CE1-836F-E8AA7DA22502}">
      <dgm:prSet/>
      <dgm:spPr/>
      <dgm:t>
        <a:bodyPr/>
        <a:lstStyle/>
        <a:p>
          <a:pPr rtl="0"/>
          <a:r>
            <a:rPr lang="zh-CN" b="1" dirty="0" smtClean="0"/>
            <a:t>同一数据框内</a:t>
          </a:r>
          <a:endParaRPr lang="en-US" b="1" dirty="0"/>
        </a:p>
      </dgm:t>
    </dgm:pt>
    <dgm:pt modelId="{5AF279A2-6101-4F23-A834-861AB4501175}" type="parTrans" cxnId="{42F9F214-72D1-4FB7-B635-B9018D64E27D}">
      <dgm:prSet/>
      <dgm:spPr/>
      <dgm:t>
        <a:bodyPr/>
        <a:lstStyle/>
        <a:p>
          <a:endParaRPr lang="zh-CN" altLang="en-US"/>
        </a:p>
      </dgm:t>
    </dgm:pt>
    <dgm:pt modelId="{F03418E7-71BE-4304-BBD5-A66CC8F2AC8D}" type="sibTrans" cxnId="{42F9F214-72D1-4FB7-B635-B9018D64E27D}">
      <dgm:prSet/>
      <dgm:spPr/>
      <dgm:t>
        <a:bodyPr/>
        <a:lstStyle/>
        <a:p>
          <a:endParaRPr lang="zh-CN" altLang="en-US"/>
        </a:p>
      </dgm:t>
    </dgm:pt>
    <dgm:pt modelId="{33907682-9BE8-4490-BC25-B253E2FC4736}">
      <dgm:prSet/>
      <dgm:spPr/>
      <dgm:t>
        <a:bodyPr/>
        <a:lstStyle/>
        <a:p>
          <a:pPr rtl="0"/>
          <a:r>
            <a:rPr lang="zh-CN" b="1" dirty="0" smtClean="0"/>
            <a:t>不同数据框内</a:t>
          </a:r>
          <a:endParaRPr lang="en-US" b="1" dirty="0"/>
        </a:p>
      </dgm:t>
    </dgm:pt>
    <dgm:pt modelId="{026BD262-DC36-46DB-BE40-A164FE40B69F}" type="parTrans" cxnId="{EF02AF29-1203-4E77-82A7-1C8A1088850B}">
      <dgm:prSet/>
      <dgm:spPr/>
      <dgm:t>
        <a:bodyPr/>
        <a:lstStyle/>
        <a:p>
          <a:endParaRPr lang="zh-CN" altLang="en-US"/>
        </a:p>
      </dgm:t>
    </dgm:pt>
    <dgm:pt modelId="{05BEFC2D-975A-44A7-AAD6-F94926E91C7D}" type="sibTrans" cxnId="{EF02AF29-1203-4E77-82A7-1C8A1088850B}">
      <dgm:prSet/>
      <dgm:spPr/>
      <dgm:t>
        <a:bodyPr/>
        <a:lstStyle/>
        <a:p>
          <a:endParaRPr lang="zh-CN" altLang="en-US"/>
        </a:p>
      </dgm:t>
    </dgm:pt>
    <dgm:pt modelId="{953BC96D-D6F7-4811-BDB8-F99502BAE2DB}">
      <dgm:prSet/>
      <dgm:spPr/>
      <dgm:t>
        <a:bodyPr/>
        <a:lstStyle/>
        <a:p>
          <a:pPr rtl="0"/>
          <a:r>
            <a:rPr lang="zh-CN" b="1" dirty="0" smtClean="0"/>
            <a:t>图层的符号化</a:t>
          </a:r>
          <a:endParaRPr lang="en-US" b="1" dirty="0"/>
        </a:p>
      </dgm:t>
    </dgm:pt>
    <dgm:pt modelId="{05A03A51-8F9D-4B5A-AE35-F9908D2CE9E3}" type="parTrans" cxnId="{8191E9DB-03DC-45FE-BEBC-3D839BE2D99C}">
      <dgm:prSet/>
      <dgm:spPr/>
      <dgm:t>
        <a:bodyPr/>
        <a:lstStyle/>
        <a:p>
          <a:endParaRPr lang="zh-CN" altLang="en-US"/>
        </a:p>
      </dgm:t>
    </dgm:pt>
    <dgm:pt modelId="{A5EF1807-971F-45EE-AD83-5D24969EFC7A}" type="sibTrans" cxnId="{8191E9DB-03DC-45FE-BEBC-3D839BE2D99C}">
      <dgm:prSet/>
      <dgm:spPr/>
      <dgm:t>
        <a:bodyPr/>
        <a:lstStyle/>
        <a:p>
          <a:endParaRPr lang="zh-CN" altLang="en-US"/>
        </a:p>
      </dgm:t>
    </dgm:pt>
    <dgm:pt modelId="{EA1000D1-B84B-49F4-8321-26F4374430BF}">
      <dgm:prSet/>
      <dgm:spPr/>
      <dgm:t>
        <a:bodyPr/>
        <a:lstStyle/>
        <a:p>
          <a:pPr rtl="0"/>
          <a:r>
            <a:rPr lang="zh-CN" b="1" dirty="0" smtClean="0"/>
            <a:t>图层的坐标定义</a:t>
          </a:r>
          <a:endParaRPr lang="en-US" b="1" dirty="0"/>
        </a:p>
      </dgm:t>
    </dgm:pt>
    <dgm:pt modelId="{1B21D0DD-607A-47C2-A6CE-256A11C161DC}" type="sibTrans" cxnId="{439DE071-0835-47D1-8672-B96B0E7CAE75}">
      <dgm:prSet/>
      <dgm:spPr/>
      <dgm:t>
        <a:bodyPr/>
        <a:lstStyle/>
        <a:p>
          <a:endParaRPr lang="zh-CN" altLang="en-US"/>
        </a:p>
      </dgm:t>
    </dgm:pt>
    <dgm:pt modelId="{5594A39F-74F3-4383-AB89-D5D58B66CD0B}" type="parTrans" cxnId="{439DE071-0835-47D1-8672-B96B0E7CAE75}">
      <dgm:prSet/>
      <dgm:spPr/>
      <dgm:t>
        <a:bodyPr/>
        <a:lstStyle/>
        <a:p>
          <a:endParaRPr lang="zh-CN" altLang="en-US"/>
        </a:p>
      </dgm:t>
    </dgm:pt>
    <dgm:pt modelId="{D648E718-4670-42CB-B070-B40885E239BC}" type="pres">
      <dgm:prSet presAssocID="{BE96B2B5-6008-478C-869F-2C7DC99C5BE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20179B-0D98-4176-BFAB-9DAB15081EDD}" type="pres">
      <dgm:prSet presAssocID="{4A2902B0-EB18-40EF-AFEE-D556A936ACC1}" presName="parentLin" presStyleCnt="0"/>
      <dgm:spPr/>
    </dgm:pt>
    <dgm:pt modelId="{F057CA27-4804-4E21-912F-EA421D39197B}" type="pres">
      <dgm:prSet presAssocID="{4A2902B0-EB18-40EF-AFEE-D556A936ACC1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CC21CBB-9FF6-49E9-B7E0-22F58733FDEA}" type="pres">
      <dgm:prSet presAssocID="{4A2902B0-EB18-40EF-AFEE-D556A936ACC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24552E-0A11-43B2-B36D-BDDC7D21F955}" type="pres">
      <dgm:prSet presAssocID="{4A2902B0-EB18-40EF-AFEE-D556A936ACC1}" presName="negativeSpace" presStyleCnt="0"/>
      <dgm:spPr/>
    </dgm:pt>
    <dgm:pt modelId="{D3EA11A6-09F3-445A-9F41-C7A757CB0E32}" type="pres">
      <dgm:prSet presAssocID="{4A2902B0-EB18-40EF-AFEE-D556A936ACC1}" presName="childText" presStyleLbl="conFgAcc1" presStyleIdx="0" presStyleCnt="5">
        <dgm:presLayoutVars>
          <dgm:bulletEnabled val="1"/>
        </dgm:presLayoutVars>
      </dgm:prSet>
      <dgm:spPr/>
    </dgm:pt>
    <dgm:pt modelId="{CF88CBD0-7B9D-4A62-B822-17CACC732DFF}" type="pres">
      <dgm:prSet presAssocID="{E282AABA-F241-4160-B8BB-A97CEA90A6CD}" presName="spaceBetweenRectangles" presStyleCnt="0"/>
      <dgm:spPr/>
    </dgm:pt>
    <dgm:pt modelId="{25EA16A1-24E6-44D9-A01D-7B384FABCAAF}" type="pres">
      <dgm:prSet presAssocID="{6AAC5DCB-CED8-4C37-B7AC-F7BBA1477FE4}" presName="parentLin" presStyleCnt="0"/>
      <dgm:spPr/>
    </dgm:pt>
    <dgm:pt modelId="{CB5119C3-DC93-49CB-8685-53267B8024FA}" type="pres">
      <dgm:prSet presAssocID="{6AAC5DCB-CED8-4C37-B7AC-F7BBA1477FE4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D08910F-C816-431D-A430-7C180207C246}" type="pres">
      <dgm:prSet presAssocID="{6AAC5DCB-CED8-4C37-B7AC-F7BBA1477FE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01EF2-AA87-456D-ADCC-DE5A369E868A}" type="pres">
      <dgm:prSet presAssocID="{6AAC5DCB-CED8-4C37-B7AC-F7BBA1477FE4}" presName="negativeSpace" presStyleCnt="0"/>
      <dgm:spPr/>
    </dgm:pt>
    <dgm:pt modelId="{023A87EA-BD01-4A52-B87C-AC8AD98EC7A7}" type="pres">
      <dgm:prSet presAssocID="{6AAC5DCB-CED8-4C37-B7AC-F7BBA1477FE4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D844B1-8BF6-4F6D-8B21-8C1256375610}" type="pres">
      <dgm:prSet presAssocID="{126FE8BC-3546-42FC-9839-4B855EA0115E}" presName="spaceBetweenRectangles" presStyleCnt="0"/>
      <dgm:spPr/>
    </dgm:pt>
    <dgm:pt modelId="{EEA4691C-9C60-43C1-BB23-44A14268650F}" type="pres">
      <dgm:prSet presAssocID="{EAA2EDA0-7863-41E5-BC89-E28FAA4295ED}" presName="parentLin" presStyleCnt="0"/>
      <dgm:spPr/>
    </dgm:pt>
    <dgm:pt modelId="{A4D23713-1A48-4880-86FB-8FADD996A186}" type="pres">
      <dgm:prSet presAssocID="{EAA2EDA0-7863-41E5-BC89-E28FAA4295ED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2FDC5CE6-690D-4D7E-BB62-B1CD1AD34A61}" type="pres">
      <dgm:prSet presAssocID="{EAA2EDA0-7863-41E5-BC89-E28FAA4295E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6F25EC-C8C9-4CBA-973F-6EE86DE9E52A}" type="pres">
      <dgm:prSet presAssocID="{EAA2EDA0-7863-41E5-BC89-E28FAA4295ED}" presName="negativeSpace" presStyleCnt="0"/>
      <dgm:spPr/>
    </dgm:pt>
    <dgm:pt modelId="{9812A102-EE98-47A3-8FD8-018503EA9154}" type="pres">
      <dgm:prSet presAssocID="{EAA2EDA0-7863-41E5-BC89-E28FAA4295ED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E3894E-656C-441D-B0BA-6E96E36F39BE}" type="pres">
      <dgm:prSet presAssocID="{FED4D063-E58C-4422-9E5F-858CB8CAFF48}" presName="spaceBetweenRectangles" presStyleCnt="0"/>
      <dgm:spPr/>
    </dgm:pt>
    <dgm:pt modelId="{A4096F50-8E78-4C18-AC96-96EFD96407B0}" type="pres">
      <dgm:prSet presAssocID="{953BC96D-D6F7-4811-BDB8-F99502BAE2DB}" presName="parentLin" presStyleCnt="0"/>
      <dgm:spPr/>
    </dgm:pt>
    <dgm:pt modelId="{54A1F825-AFD4-44E0-8A31-2F9A43568ECF}" type="pres">
      <dgm:prSet presAssocID="{953BC96D-D6F7-4811-BDB8-F99502BAE2DB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CC8F0F24-CF36-4953-B94D-98BF1294B90E}" type="pres">
      <dgm:prSet presAssocID="{953BC96D-D6F7-4811-BDB8-F99502BAE2D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22D40C-2140-47F6-BE2B-03C37409374B}" type="pres">
      <dgm:prSet presAssocID="{953BC96D-D6F7-4811-BDB8-F99502BAE2DB}" presName="negativeSpace" presStyleCnt="0"/>
      <dgm:spPr/>
    </dgm:pt>
    <dgm:pt modelId="{D3BC357F-7318-4B4E-A6CD-B83161E2EEBC}" type="pres">
      <dgm:prSet presAssocID="{953BC96D-D6F7-4811-BDB8-F99502BAE2DB}" presName="childText" presStyleLbl="conFgAcc1" presStyleIdx="3" presStyleCnt="5">
        <dgm:presLayoutVars>
          <dgm:bulletEnabled val="1"/>
        </dgm:presLayoutVars>
      </dgm:prSet>
      <dgm:spPr/>
    </dgm:pt>
    <dgm:pt modelId="{37B7ACC7-9FF5-4737-AE6D-16EEB8EC355A}" type="pres">
      <dgm:prSet presAssocID="{A5EF1807-971F-45EE-AD83-5D24969EFC7A}" presName="spaceBetweenRectangles" presStyleCnt="0"/>
      <dgm:spPr/>
    </dgm:pt>
    <dgm:pt modelId="{3560B743-C309-4F06-93CA-7299A0F8DD3A}" type="pres">
      <dgm:prSet presAssocID="{EA1000D1-B84B-49F4-8321-26F4374430BF}" presName="parentLin" presStyleCnt="0"/>
      <dgm:spPr/>
    </dgm:pt>
    <dgm:pt modelId="{9790DD13-9C48-4CF6-8080-CA7D7749F164}" type="pres">
      <dgm:prSet presAssocID="{EA1000D1-B84B-49F4-8321-26F4374430B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34E1BA6-7420-43C5-B61A-9862AF0F18C7}" type="pres">
      <dgm:prSet presAssocID="{EA1000D1-B84B-49F4-8321-26F4374430B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FE8787-941A-48EB-A514-CB354586CAC5}" type="pres">
      <dgm:prSet presAssocID="{EA1000D1-B84B-49F4-8321-26F4374430BF}" presName="negativeSpace" presStyleCnt="0"/>
      <dgm:spPr/>
    </dgm:pt>
    <dgm:pt modelId="{7962CD28-6334-433B-8A48-63C96AE726C9}" type="pres">
      <dgm:prSet presAssocID="{EA1000D1-B84B-49F4-8321-26F4374430B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8776646-9DA8-4A28-B4AB-E83934905835}" srcId="{6AAC5DCB-CED8-4C37-B7AC-F7BBA1477FE4}" destId="{A38FC561-E5ED-4367-8035-C111BE77ED37}" srcOrd="1" destOrd="0" parTransId="{FBBB98F4-F7FA-4BD2-94A2-581A6E90105C}" sibTransId="{3741E4CD-5508-4F75-A175-7B9C4DFCBCB4}"/>
    <dgm:cxn modelId="{A3581405-B6D9-4E48-B9BA-627A06E8F85C}" srcId="{BE96B2B5-6008-478C-869F-2C7DC99C5BE2}" destId="{6AAC5DCB-CED8-4C37-B7AC-F7BBA1477FE4}" srcOrd="1" destOrd="0" parTransId="{E69E7AD2-1C10-430F-8F1F-30C62DB53249}" sibTransId="{126FE8BC-3546-42FC-9839-4B855EA0115E}"/>
    <dgm:cxn modelId="{1A52950A-79B7-43E6-8498-FF1D8CEF84D4}" type="presOf" srcId="{4A2902B0-EB18-40EF-AFEE-D556A936ACC1}" destId="{F057CA27-4804-4E21-912F-EA421D39197B}" srcOrd="0" destOrd="0" presId="urn:microsoft.com/office/officeart/2005/8/layout/list1"/>
    <dgm:cxn modelId="{A4285352-9FC4-4A13-AECC-2B614E8DECEB}" type="presOf" srcId="{DDE4997D-332D-4988-BC1C-BAB60F3EC2F5}" destId="{023A87EA-BD01-4A52-B87C-AC8AD98EC7A7}" srcOrd="0" destOrd="2" presId="urn:microsoft.com/office/officeart/2005/8/layout/list1"/>
    <dgm:cxn modelId="{36D57789-CB5D-43C1-98EA-481B2426D3C7}" type="presOf" srcId="{EAA2EDA0-7863-41E5-BC89-E28FAA4295ED}" destId="{A4D23713-1A48-4880-86FB-8FADD996A186}" srcOrd="0" destOrd="0" presId="urn:microsoft.com/office/officeart/2005/8/layout/list1"/>
    <dgm:cxn modelId="{81004D97-896A-4E9A-8E12-D58533D09E96}" type="presOf" srcId="{BE96B2B5-6008-478C-869F-2C7DC99C5BE2}" destId="{D648E718-4670-42CB-B070-B40885E239BC}" srcOrd="0" destOrd="0" presId="urn:microsoft.com/office/officeart/2005/8/layout/list1"/>
    <dgm:cxn modelId="{D65E1882-24CD-450E-8E4C-86BBD798356F}" type="presOf" srcId="{EA1000D1-B84B-49F4-8321-26F4374430BF}" destId="{834E1BA6-7420-43C5-B61A-9862AF0F18C7}" srcOrd="1" destOrd="0" presId="urn:microsoft.com/office/officeart/2005/8/layout/list1"/>
    <dgm:cxn modelId="{DE41ABB3-C8BC-47C5-B12D-A2F33E3ACA1C}" type="presOf" srcId="{6AAC5DCB-CED8-4C37-B7AC-F7BBA1477FE4}" destId="{CB5119C3-DC93-49CB-8685-53267B8024FA}" srcOrd="0" destOrd="0" presId="urn:microsoft.com/office/officeart/2005/8/layout/list1"/>
    <dgm:cxn modelId="{807D9127-8AEF-4F60-87C6-A48AD4940E3A}" type="presOf" srcId="{EA1000D1-B84B-49F4-8321-26F4374430BF}" destId="{9790DD13-9C48-4CF6-8080-CA7D7749F164}" srcOrd="0" destOrd="0" presId="urn:microsoft.com/office/officeart/2005/8/layout/list1"/>
    <dgm:cxn modelId="{7C94C180-39F4-4BA4-A9EC-BC909EF2BB38}" type="presOf" srcId="{31C3EE65-EF98-4956-A899-8733F980F5D9}" destId="{023A87EA-BD01-4A52-B87C-AC8AD98EC7A7}" srcOrd="0" destOrd="3" presId="urn:microsoft.com/office/officeart/2005/8/layout/list1"/>
    <dgm:cxn modelId="{FD9B49C9-1AA6-490B-A8B7-050914A178B2}" type="presOf" srcId="{953BC96D-D6F7-4811-BDB8-F99502BAE2DB}" destId="{CC8F0F24-CF36-4953-B94D-98BF1294B90E}" srcOrd="1" destOrd="0" presId="urn:microsoft.com/office/officeart/2005/8/layout/list1"/>
    <dgm:cxn modelId="{E1519C28-947B-479E-A3E8-843A536D6E4B}" type="presOf" srcId="{15335C68-2FA6-4CE1-836F-E8AA7DA22502}" destId="{9812A102-EE98-47A3-8FD8-018503EA9154}" srcOrd="0" destOrd="0" presId="urn:microsoft.com/office/officeart/2005/8/layout/list1"/>
    <dgm:cxn modelId="{42F9F214-72D1-4FB7-B635-B9018D64E27D}" srcId="{EAA2EDA0-7863-41E5-BC89-E28FAA4295ED}" destId="{15335C68-2FA6-4CE1-836F-E8AA7DA22502}" srcOrd="0" destOrd="0" parTransId="{5AF279A2-6101-4F23-A834-861AB4501175}" sibTransId="{F03418E7-71BE-4304-BBD5-A66CC8F2AC8D}"/>
    <dgm:cxn modelId="{F52D9CC6-FC4A-44CC-86D9-5C206F38F36E}" srcId="{6AAC5DCB-CED8-4C37-B7AC-F7BBA1477FE4}" destId="{2155E8BA-712C-4C46-99A6-00F689FBA0C4}" srcOrd="0" destOrd="0" parTransId="{A8EFCB22-EE7A-4408-A33F-7A92C7DEAD9B}" sibTransId="{1A12A565-671E-46A3-81D9-67D3E1C12312}"/>
    <dgm:cxn modelId="{432D3195-1597-42D7-AA38-314A7BC553C0}" type="presOf" srcId="{EAA2EDA0-7863-41E5-BC89-E28FAA4295ED}" destId="{2FDC5CE6-690D-4D7E-BB62-B1CD1AD34A61}" srcOrd="1" destOrd="0" presId="urn:microsoft.com/office/officeart/2005/8/layout/list1"/>
    <dgm:cxn modelId="{CD02B822-81A5-4D98-97A1-A3CB8444F7A5}" type="presOf" srcId="{A38FC561-E5ED-4367-8035-C111BE77ED37}" destId="{023A87EA-BD01-4A52-B87C-AC8AD98EC7A7}" srcOrd="0" destOrd="1" presId="urn:microsoft.com/office/officeart/2005/8/layout/list1"/>
    <dgm:cxn modelId="{EFA01270-25F6-4E99-8366-D089F4E0AA9D}" type="presOf" srcId="{6AAC5DCB-CED8-4C37-B7AC-F7BBA1477FE4}" destId="{DD08910F-C816-431D-A430-7C180207C246}" srcOrd="1" destOrd="0" presId="urn:microsoft.com/office/officeart/2005/8/layout/list1"/>
    <dgm:cxn modelId="{9C90615E-098A-4B23-80B8-240B3739942D}" srcId="{6AAC5DCB-CED8-4C37-B7AC-F7BBA1477FE4}" destId="{31C3EE65-EF98-4956-A899-8733F980F5D9}" srcOrd="3" destOrd="0" parTransId="{A00139D5-6B41-4078-AAEE-BEC2CC8526D5}" sibTransId="{A9188721-F970-4D74-97CD-6C1211FC24F4}"/>
    <dgm:cxn modelId="{439DE071-0835-47D1-8672-B96B0E7CAE75}" srcId="{BE96B2B5-6008-478C-869F-2C7DC99C5BE2}" destId="{EA1000D1-B84B-49F4-8321-26F4374430BF}" srcOrd="4" destOrd="0" parTransId="{5594A39F-74F3-4383-AB89-D5D58B66CD0B}" sibTransId="{1B21D0DD-607A-47C2-A6CE-256A11C161DC}"/>
    <dgm:cxn modelId="{8191E9DB-03DC-45FE-BEBC-3D839BE2D99C}" srcId="{BE96B2B5-6008-478C-869F-2C7DC99C5BE2}" destId="{953BC96D-D6F7-4811-BDB8-F99502BAE2DB}" srcOrd="3" destOrd="0" parTransId="{05A03A51-8F9D-4B5A-AE35-F9908D2CE9E3}" sibTransId="{A5EF1807-971F-45EE-AD83-5D24969EFC7A}"/>
    <dgm:cxn modelId="{86F0C4AC-97D4-4F28-9580-324AD6B0FFC4}" type="presOf" srcId="{33907682-9BE8-4490-BC25-B253E2FC4736}" destId="{9812A102-EE98-47A3-8FD8-018503EA9154}" srcOrd="0" destOrd="1" presId="urn:microsoft.com/office/officeart/2005/8/layout/list1"/>
    <dgm:cxn modelId="{BA3C2659-ABBC-4372-970E-BE46C7FE11F4}" type="presOf" srcId="{2155E8BA-712C-4C46-99A6-00F689FBA0C4}" destId="{023A87EA-BD01-4A52-B87C-AC8AD98EC7A7}" srcOrd="0" destOrd="0" presId="urn:microsoft.com/office/officeart/2005/8/layout/list1"/>
    <dgm:cxn modelId="{89D7AB57-EC79-4F6F-9DFE-02E89CB4F4EE}" type="presOf" srcId="{4A2902B0-EB18-40EF-AFEE-D556A936ACC1}" destId="{1CC21CBB-9FF6-49E9-B7E0-22F58733FDEA}" srcOrd="1" destOrd="0" presId="urn:microsoft.com/office/officeart/2005/8/layout/list1"/>
    <dgm:cxn modelId="{E4E80A33-1B53-4697-A78C-DA6FBB20DC33}" srcId="{BE96B2B5-6008-478C-869F-2C7DC99C5BE2}" destId="{4A2902B0-EB18-40EF-AFEE-D556A936ACC1}" srcOrd="0" destOrd="0" parTransId="{6F838D6D-531F-4464-AB33-011E0F00C7F9}" sibTransId="{E282AABA-F241-4160-B8BB-A97CEA90A6CD}"/>
    <dgm:cxn modelId="{F10AED8F-8E6D-4EFF-B3EF-BE323811F9B3}" srcId="{BE96B2B5-6008-478C-869F-2C7DC99C5BE2}" destId="{EAA2EDA0-7863-41E5-BC89-E28FAA4295ED}" srcOrd="2" destOrd="0" parTransId="{51959EE1-9D46-4915-9162-35D3DFD690A6}" sibTransId="{FED4D063-E58C-4422-9E5F-858CB8CAFF48}"/>
    <dgm:cxn modelId="{C3C82ABF-EE2D-42A3-B06B-2E60BD749912}" type="presOf" srcId="{953BC96D-D6F7-4811-BDB8-F99502BAE2DB}" destId="{54A1F825-AFD4-44E0-8A31-2F9A43568ECF}" srcOrd="0" destOrd="0" presId="urn:microsoft.com/office/officeart/2005/8/layout/list1"/>
    <dgm:cxn modelId="{EF02AF29-1203-4E77-82A7-1C8A1088850B}" srcId="{EAA2EDA0-7863-41E5-BC89-E28FAA4295ED}" destId="{33907682-9BE8-4490-BC25-B253E2FC4736}" srcOrd="1" destOrd="0" parTransId="{026BD262-DC36-46DB-BE40-A164FE40B69F}" sibTransId="{05BEFC2D-975A-44A7-AAD6-F94926E91C7D}"/>
    <dgm:cxn modelId="{331AF774-C633-4440-B2CA-82862315BE51}" srcId="{6AAC5DCB-CED8-4C37-B7AC-F7BBA1477FE4}" destId="{DDE4997D-332D-4988-BC1C-BAB60F3EC2F5}" srcOrd="2" destOrd="0" parTransId="{FD759BE8-22AC-4D7C-8CD8-3B7BB56C8930}" sibTransId="{6E1ABEC0-84B3-44DF-A95F-B1DB9429BB16}"/>
    <dgm:cxn modelId="{91CD3040-872C-4461-9C6A-668CDA2AFF2E}" type="presParOf" srcId="{D648E718-4670-42CB-B070-B40885E239BC}" destId="{8820179B-0D98-4176-BFAB-9DAB15081EDD}" srcOrd="0" destOrd="0" presId="urn:microsoft.com/office/officeart/2005/8/layout/list1"/>
    <dgm:cxn modelId="{F14EF67A-CCD3-4BF0-A804-637065CAB6DB}" type="presParOf" srcId="{8820179B-0D98-4176-BFAB-9DAB15081EDD}" destId="{F057CA27-4804-4E21-912F-EA421D39197B}" srcOrd="0" destOrd="0" presId="urn:microsoft.com/office/officeart/2005/8/layout/list1"/>
    <dgm:cxn modelId="{5801C47B-17D2-43F4-85CF-A0A5D6E53D25}" type="presParOf" srcId="{8820179B-0D98-4176-BFAB-9DAB15081EDD}" destId="{1CC21CBB-9FF6-49E9-B7E0-22F58733FDEA}" srcOrd="1" destOrd="0" presId="urn:microsoft.com/office/officeart/2005/8/layout/list1"/>
    <dgm:cxn modelId="{B8AE3165-3F99-4E59-93C2-CE8BC69A1BA2}" type="presParOf" srcId="{D648E718-4670-42CB-B070-B40885E239BC}" destId="{4E24552E-0A11-43B2-B36D-BDDC7D21F955}" srcOrd="1" destOrd="0" presId="urn:microsoft.com/office/officeart/2005/8/layout/list1"/>
    <dgm:cxn modelId="{6EB1518D-E085-4355-BECA-25C44BA0773F}" type="presParOf" srcId="{D648E718-4670-42CB-B070-B40885E239BC}" destId="{D3EA11A6-09F3-445A-9F41-C7A757CB0E32}" srcOrd="2" destOrd="0" presId="urn:microsoft.com/office/officeart/2005/8/layout/list1"/>
    <dgm:cxn modelId="{6046A32F-5663-45DE-BAF5-6E24DBB5C92A}" type="presParOf" srcId="{D648E718-4670-42CB-B070-B40885E239BC}" destId="{CF88CBD0-7B9D-4A62-B822-17CACC732DFF}" srcOrd="3" destOrd="0" presId="urn:microsoft.com/office/officeart/2005/8/layout/list1"/>
    <dgm:cxn modelId="{7A0CE48F-0D70-438B-BDF5-45C26E675550}" type="presParOf" srcId="{D648E718-4670-42CB-B070-B40885E239BC}" destId="{25EA16A1-24E6-44D9-A01D-7B384FABCAAF}" srcOrd="4" destOrd="0" presId="urn:microsoft.com/office/officeart/2005/8/layout/list1"/>
    <dgm:cxn modelId="{975A1F58-B62D-4D9E-96B1-5D9C698FA871}" type="presParOf" srcId="{25EA16A1-24E6-44D9-A01D-7B384FABCAAF}" destId="{CB5119C3-DC93-49CB-8685-53267B8024FA}" srcOrd="0" destOrd="0" presId="urn:microsoft.com/office/officeart/2005/8/layout/list1"/>
    <dgm:cxn modelId="{AC9318AE-35A1-405F-AEE2-4D49A09BE15F}" type="presParOf" srcId="{25EA16A1-24E6-44D9-A01D-7B384FABCAAF}" destId="{DD08910F-C816-431D-A430-7C180207C246}" srcOrd="1" destOrd="0" presId="urn:microsoft.com/office/officeart/2005/8/layout/list1"/>
    <dgm:cxn modelId="{456ACFAE-4EE4-4B14-B393-6C03F6ED9C63}" type="presParOf" srcId="{D648E718-4670-42CB-B070-B40885E239BC}" destId="{B6F01EF2-AA87-456D-ADCC-DE5A369E868A}" srcOrd="5" destOrd="0" presId="urn:microsoft.com/office/officeart/2005/8/layout/list1"/>
    <dgm:cxn modelId="{8D75D845-2380-45AE-91B3-E74C9EF7A489}" type="presParOf" srcId="{D648E718-4670-42CB-B070-B40885E239BC}" destId="{023A87EA-BD01-4A52-B87C-AC8AD98EC7A7}" srcOrd="6" destOrd="0" presId="urn:microsoft.com/office/officeart/2005/8/layout/list1"/>
    <dgm:cxn modelId="{F2D35ADA-B6F5-4624-835A-0B9AC82099F6}" type="presParOf" srcId="{D648E718-4670-42CB-B070-B40885E239BC}" destId="{77D844B1-8BF6-4F6D-8B21-8C1256375610}" srcOrd="7" destOrd="0" presId="urn:microsoft.com/office/officeart/2005/8/layout/list1"/>
    <dgm:cxn modelId="{AE06391F-1F74-4FB3-9010-20E688B20E36}" type="presParOf" srcId="{D648E718-4670-42CB-B070-B40885E239BC}" destId="{EEA4691C-9C60-43C1-BB23-44A14268650F}" srcOrd="8" destOrd="0" presId="urn:microsoft.com/office/officeart/2005/8/layout/list1"/>
    <dgm:cxn modelId="{2DC3CE0F-F92E-40F9-99A0-0147AE5F6E29}" type="presParOf" srcId="{EEA4691C-9C60-43C1-BB23-44A14268650F}" destId="{A4D23713-1A48-4880-86FB-8FADD996A186}" srcOrd="0" destOrd="0" presId="urn:microsoft.com/office/officeart/2005/8/layout/list1"/>
    <dgm:cxn modelId="{08E0A7FA-312A-4A5D-9679-94BF0A47FC4A}" type="presParOf" srcId="{EEA4691C-9C60-43C1-BB23-44A14268650F}" destId="{2FDC5CE6-690D-4D7E-BB62-B1CD1AD34A61}" srcOrd="1" destOrd="0" presId="urn:microsoft.com/office/officeart/2005/8/layout/list1"/>
    <dgm:cxn modelId="{DC91C154-7F73-413C-A276-DB17950AECF3}" type="presParOf" srcId="{D648E718-4670-42CB-B070-B40885E239BC}" destId="{9B6F25EC-C8C9-4CBA-973F-6EE86DE9E52A}" srcOrd="9" destOrd="0" presId="urn:microsoft.com/office/officeart/2005/8/layout/list1"/>
    <dgm:cxn modelId="{ABF59B6C-5E57-4102-8633-6AA4B93FC080}" type="presParOf" srcId="{D648E718-4670-42CB-B070-B40885E239BC}" destId="{9812A102-EE98-47A3-8FD8-018503EA9154}" srcOrd="10" destOrd="0" presId="urn:microsoft.com/office/officeart/2005/8/layout/list1"/>
    <dgm:cxn modelId="{2D9FD65E-6CD9-4A9D-A1C9-62CD314B60E2}" type="presParOf" srcId="{D648E718-4670-42CB-B070-B40885E239BC}" destId="{E0E3894E-656C-441D-B0BA-6E96E36F39BE}" srcOrd="11" destOrd="0" presId="urn:microsoft.com/office/officeart/2005/8/layout/list1"/>
    <dgm:cxn modelId="{2952E480-BF81-455F-B4C5-CCC617B7D23A}" type="presParOf" srcId="{D648E718-4670-42CB-B070-B40885E239BC}" destId="{A4096F50-8E78-4C18-AC96-96EFD96407B0}" srcOrd="12" destOrd="0" presId="urn:microsoft.com/office/officeart/2005/8/layout/list1"/>
    <dgm:cxn modelId="{8A8CA446-CF9C-4BFA-9C6A-9558B8B016FC}" type="presParOf" srcId="{A4096F50-8E78-4C18-AC96-96EFD96407B0}" destId="{54A1F825-AFD4-44E0-8A31-2F9A43568ECF}" srcOrd="0" destOrd="0" presId="urn:microsoft.com/office/officeart/2005/8/layout/list1"/>
    <dgm:cxn modelId="{BC10A0D6-E79F-4259-9172-009D38721994}" type="presParOf" srcId="{A4096F50-8E78-4C18-AC96-96EFD96407B0}" destId="{CC8F0F24-CF36-4953-B94D-98BF1294B90E}" srcOrd="1" destOrd="0" presId="urn:microsoft.com/office/officeart/2005/8/layout/list1"/>
    <dgm:cxn modelId="{EDC804B0-7951-4581-996B-B072385F247D}" type="presParOf" srcId="{D648E718-4670-42CB-B070-B40885E239BC}" destId="{1622D40C-2140-47F6-BE2B-03C37409374B}" srcOrd="13" destOrd="0" presId="urn:microsoft.com/office/officeart/2005/8/layout/list1"/>
    <dgm:cxn modelId="{EAE211E1-AD8C-4DFF-9541-73F584DD6C21}" type="presParOf" srcId="{D648E718-4670-42CB-B070-B40885E239BC}" destId="{D3BC357F-7318-4B4E-A6CD-B83161E2EEBC}" srcOrd="14" destOrd="0" presId="urn:microsoft.com/office/officeart/2005/8/layout/list1"/>
    <dgm:cxn modelId="{F16EC1A5-E145-4DC0-A855-B6E019F02444}" type="presParOf" srcId="{D648E718-4670-42CB-B070-B40885E239BC}" destId="{37B7ACC7-9FF5-4737-AE6D-16EEB8EC355A}" srcOrd="15" destOrd="0" presId="urn:microsoft.com/office/officeart/2005/8/layout/list1"/>
    <dgm:cxn modelId="{DC2647CF-EF68-4FD8-88A6-F0E40E978636}" type="presParOf" srcId="{D648E718-4670-42CB-B070-B40885E239BC}" destId="{3560B743-C309-4F06-93CA-7299A0F8DD3A}" srcOrd="16" destOrd="0" presId="urn:microsoft.com/office/officeart/2005/8/layout/list1"/>
    <dgm:cxn modelId="{7C99BFC4-6504-4E0C-9243-7FB0A6743061}" type="presParOf" srcId="{3560B743-C309-4F06-93CA-7299A0F8DD3A}" destId="{9790DD13-9C48-4CF6-8080-CA7D7749F164}" srcOrd="0" destOrd="0" presId="urn:microsoft.com/office/officeart/2005/8/layout/list1"/>
    <dgm:cxn modelId="{1060B363-927C-4EDE-B328-8E693AA83A60}" type="presParOf" srcId="{3560B743-C309-4F06-93CA-7299A0F8DD3A}" destId="{834E1BA6-7420-43C5-B61A-9862AF0F18C7}" srcOrd="1" destOrd="0" presId="urn:microsoft.com/office/officeart/2005/8/layout/list1"/>
    <dgm:cxn modelId="{9B03C46E-7C2B-47FF-A986-65B2AF55D600}" type="presParOf" srcId="{D648E718-4670-42CB-B070-B40885E239BC}" destId="{99FE8787-941A-48EB-A514-CB354586CAC5}" srcOrd="17" destOrd="0" presId="urn:microsoft.com/office/officeart/2005/8/layout/list1"/>
    <dgm:cxn modelId="{7565105F-96B0-4604-B509-D3EF79A376F6}" type="presParOf" srcId="{D648E718-4670-42CB-B070-B40885E239BC}" destId="{7962CD28-6334-433B-8A48-63C96AE726C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EAA4B-A156-4BEB-A916-419A4BAAB670}" type="doc">
      <dgm:prSet loTypeId="urn:microsoft.com/office/officeart/2005/8/layout/radial2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28F88B7-6201-4A69-8498-790267FFE054}">
      <dgm:prSet custT="1"/>
      <dgm:spPr/>
      <dgm:t>
        <a:bodyPr/>
        <a:lstStyle/>
        <a:p>
          <a:pPr rtl="0"/>
          <a:r>
            <a:rPr lang="zh-CN" sz="3200" dirty="0" smtClean="0">
              <a:solidFill>
                <a:schemeClr val="tx1"/>
              </a:solidFill>
            </a:rPr>
            <a:t>人</a:t>
          </a:r>
          <a:endParaRPr lang="en-US" sz="3200" dirty="0">
            <a:solidFill>
              <a:schemeClr val="tx1"/>
            </a:solidFill>
          </a:endParaRPr>
        </a:p>
      </dgm:t>
    </dgm:pt>
    <dgm:pt modelId="{E67C232F-1972-4F0E-9062-1A11D4E73F06}" type="parTrans" cxnId="{DDCD9187-F48A-4E91-86A2-5944F7FC7CC6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821C2D01-26D9-4971-91F0-57B7C62BC10A}" type="sibTrans" cxnId="{DDCD9187-F48A-4E91-86A2-5944F7FC7CC6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30442153-511F-4EF0-A807-5B16074CFDA6}">
      <dgm:prSet custT="1"/>
      <dgm:spPr/>
      <dgm:t>
        <a:bodyPr/>
        <a:lstStyle/>
        <a:p>
          <a:pPr rtl="0"/>
          <a:r>
            <a:rPr lang="zh-CN" sz="3200" dirty="0" smtClean="0">
              <a:solidFill>
                <a:schemeClr val="tx1"/>
              </a:solidFill>
            </a:rPr>
            <a:t>软件</a:t>
          </a:r>
          <a:endParaRPr lang="en-US" sz="3200" dirty="0">
            <a:solidFill>
              <a:schemeClr val="tx1"/>
            </a:solidFill>
          </a:endParaRPr>
        </a:p>
      </dgm:t>
    </dgm:pt>
    <dgm:pt modelId="{119C132F-A3B5-4202-9011-9BAD6D1CF6B8}" type="parTrans" cxnId="{F6552D39-60FE-4EA8-A9F0-93E6F11728F8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EBA065A4-64E8-4FEC-8766-80418CEE792D}" type="sibTrans" cxnId="{F6552D39-60FE-4EA8-A9F0-93E6F11728F8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08BEF5D9-BE9B-4861-9E3D-78883400006F}">
      <dgm:prSet custT="1"/>
      <dgm:spPr/>
      <dgm:t>
        <a:bodyPr/>
        <a:lstStyle/>
        <a:p>
          <a:pPr rtl="0"/>
          <a:r>
            <a:rPr lang="zh-CN" sz="3200" dirty="0" smtClean="0">
              <a:solidFill>
                <a:schemeClr val="tx1"/>
              </a:solidFill>
            </a:rPr>
            <a:t>硬件</a:t>
          </a:r>
          <a:endParaRPr lang="en-US" sz="3200" dirty="0">
            <a:solidFill>
              <a:schemeClr val="tx1"/>
            </a:solidFill>
          </a:endParaRPr>
        </a:p>
      </dgm:t>
    </dgm:pt>
    <dgm:pt modelId="{A6F0AF15-A96A-4384-A1DB-7FE7BF6C90FF}" type="parTrans" cxnId="{2843298F-AF92-4790-86A7-53815983D7C4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6E12EBD2-E5E3-49A1-B28B-9AE6759BA2FE}" type="sibTrans" cxnId="{2843298F-AF92-4790-86A7-53815983D7C4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DD02B0F6-A72C-4A83-828E-ED972EC1E52B}">
      <dgm:prSet custT="1"/>
      <dgm:spPr/>
      <dgm:t>
        <a:bodyPr/>
        <a:lstStyle/>
        <a:p>
          <a:pPr rtl="0"/>
          <a:r>
            <a:rPr lang="zh-CN" altLang="en-US" sz="3200" dirty="0" smtClean="0">
              <a:solidFill>
                <a:schemeClr val="tx1"/>
              </a:solidFill>
            </a:rPr>
            <a:t>数据</a:t>
          </a:r>
          <a:endParaRPr lang="zh-CN" altLang="en-US" sz="3200" dirty="0">
            <a:solidFill>
              <a:schemeClr val="tx1"/>
            </a:solidFill>
          </a:endParaRPr>
        </a:p>
      </dgm:t>
    </dgm:pt>
    <dgm:pt modelId="{401C7827-4421-4E4B-8C78-B56C4DDC1861}" type="parTrans" cxnId="{89C7EE5C-5243-4AD8-BD1E-51BFA5BE5DD1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CD1CC488-F793-4A20-993A-2230855A5EBE}" type="sibTrans" cxnId="{89C7EE5C-5243-4AD8-BD1E-51BFA5BE5DD1}">
      <dgm:prSet/>
      <dgm:spPr/>
      <dgm:t>
        <a:bodyPr/>
        <a:lstStyle/>
        <a:p>
          <a:endParaRPr lang="zh-CN" altLang="en-US" sz="2800">
            <a:solidFill>
              <a:schemeClr val="tx1"/>
            </a:solidFill>
          </a:endParaRPr>
        </a:p>
      </dgm:t>
    </dgm:pt>
    <dgm:pt modelId="{B660FCEB-7621-48EF-B75B-DC9259F9E224}" type="pres">
      <dgm:prSet presAssocID="{E82EAA4B-A156-4BEB-A916-419A4BAAB67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C95CDE-6658-4778-B32D-2214ECFB344B}" type="pres">
      <dgm:prSet presAssocID="{E82EAA4B-A156-4BEB-A916-419A4BAAB670}" presName="cycle" presStyleCnt="0"/>
      <dgm:spPr/>
    </dgm:pt>
    <dgm:pt modelId="{1AC877C2-4ED2-4AB1-93BE-8393D7D90065}" type="pres">
      <dgm:prSet presAssocID="{E82EAA4B-A156-4BEB-A916-419A4BAAB670}" presName="centerShape" presStyleCnt="0"/>
      <dgm:spPr/>
    </dgm:pt>
    <dgm:pt modelId="{76915B40-9954-428D-A786-B5A4CCD5F328}" type="pres">
      <dgm:prSet presAssocID="{E82EAA4B-A156-4BEB-A916-419A4BAAB670}" presName="connSite" presStyleLbl="node1" presStyleIdx="0" presStyleCnt="5"/>
      <dgm:spPr/>
    </dgm:pt>
    <dgm:pt modelId="{421B41B3-A98E-4D3B-9EE1-8B323CEAA48D}" type="pres">
      <dgm:prSet presAssocID="{E82EAA4B-A156-4BEB-A916-419A4BAAB670}" presName="visible" presStyleLbl="node1" presStyleIdx="0" presStyleCnt="5"/>
      <dgm:spPr/>
    </dgm:pt>
    <dgm:pt modelId="{E0BBF4DB-41A9-4A2E-BB5A-02191666395A}" type="pres">
      <dgm:prSet presAssocID="{E67C232F-1972-4F0E-9062-1A11D4E73F06}" presName="Name25" presStyleLbl="parChTrans1D1" presStyleIdx="0" presStyleCnt="4"/>
      <dgm:spPr/>
      <dgm:t>
        <a:bodyPr/>
        <a:lstStyle/>
        <a:p>
          <a:endParaRPr lang="zh-CN" altLang="en-US"/>
        </a:p>
      </dgm:t>
    </dgm:pt>
    <dgm:pt modelId="{1D54C24B-D296-46C4-A713-43CA98AB9874}" type="pres">
      <dgm:prSet presAssocID="{628F88B7-6201-4A69-8498-790267FFE054}" presName="node" presStyleCnt="0"/>
      <dgm:spPr/>
    </dgm:pt>
    <dgm:pt modelId="{8BBF07B3-5970-4209-B850-DE18EBAA78C5}" type="pres">
      <dgm:prSet presAssocID="{628F88B7-6201-4A69-8498-790267FFE054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0DE552-7C5C-4634-98C4-3C180FF30A79}" type="pres">
      <dgm:prSet presAssocID="{628F88B7-6201-4A69-8498-790267FFE054}" presName="childNode" presStyleLbl="revTx" presStyleIdx="0" presStyleCnt="0">
        <dgm:presLayoutVars>
          <dgm:bulletEnabled val="1"/>
        </dgm:presLayoutVars>
      </dgm:prSet>
      <dgm:spPr/>
    </dgm:pt>
    <dgm:pt modelId="{61CC8E56-838F-473F-B1DE-E21F254FA72B}" type="pres">
      <dgm:prSet presAssocID="{119C132F-A3B5-4202-9011-9BAD6D1CF6B8}" presName="Name25" presStyleLbl="parChTrans1D1" presStyleIdx="1" presStyleCnt="4"/>
      <dgm:spPr/>
      <dgm:t>
        <a:bodyPr/>
        <a:lstStyle/>
        <a:p>
          <a:endParaRPr lang="zh-CN" altLang="en-US"/>
        </a:p>
      </dgm:t>
    </dgm:pt>
    <dgm:pt modelId="{EB1DA27A-8748-4F4A-9E49-FEF2964AF519}" type="pres">
      <dgm:prSet presAssocID="{30442153-511F-4EF0-A807-5B16074CFDA6}" presName="node" presStyleCnt="0"/>
      <dgm:spPr/>
    </dgm:pt>
    <dgm:pt modelId="{C7F689A4-7451-4CA3-B0BA-9EF95506E2E4}" type="pres">
      <dgm:prSet presAssocID="{30442153-511F-4EF0-A807-5B16074CFDA6}" presName="parentNode" presStyleLbl="node1" presStyleIdx="2" presStyleCnt="5" custScaleX="16002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402FCA-280B-4CE2-BAF0-EF1B5044C3B8}" type="pres">
      <dgm:prSet presAssocID="{30442153-511F-4EF0-A807-5B16074CFDA6}" presName="childNode" presStyleLbl="revTx" presStyleIdx="0" presStyleCnt="0">
        <dgm:presLayoutVars>
          <dgm:bulletEnabled val="1"/>
        </dgm:presLayoutVars>
      </dgm:prSet>
      <dgm:spPr/>
    </dgm:pt>
    <dgm:pt modelId="{82B29C55-343B-4245-8025-10E6794E15E2}" type="pres">
      <dgm:prSet presAssocID="{A6F0AF15-A96A-4384-A1DB-7FE7BF6C90FF}" presName="Name25" presStyleLbl="parChTrans1D1" presStyleIdx="2" presStyleCnt="4"/>
      <dgm:spPr/>
      <dgm:t>
        <a:bodyPr/>
        <a:lstStyle/>
        <a:p>
          <a:endParaRPr lang="zh-CN" altLang="en-US"/>
        </a:p>
      </dgm:t>
    </dgm:pt>
    <dgm:pt modelId="{FC87CDF0-10BE-4E0E-8CD9-D8C2E80EA48B}" type="pres">
      <dgm:prSet presAssocID="{08BEF5D9-BE9B-4861-9E3D-78883400006F}" presName="node" presStyleCnt="0"/>
      <dgm:spPr/>
    </dgm:pt>
    <dgm:pt modelId="{8857F4A8-9F27-46BC-8F0B-009A7608E419}" type="pres">
      <dgm:prSet presAssocID="{08BEF5D9-BE9B-4861-9E3D-78883400006F}" presName="parentNode" presStyleLbl="node1" presStyleIdx="3" presStyleCnt="5" custScaleX="144168" custLinFactNeighborX="15913" custLinFactNeighborY="350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0236CC-8787-4D5D-87BE-D01766A4286A}" type="pres">
      <dgm:prSet presAssocID="{08BEF5D9-BE9B-4861-9E3D-78883400006F}" presName="childNode" presStyleLbl="revTx" presStyleIdx="0" presStyleCnt="0">
        <dgm:presLayoutVars>
          <dgm:bulletEnabled val="1"/>
        </dgm:presLayoutVars>
      </dgm:prSet>
      <dgm:spPr/>
    </dgm:pt>
    <dgm:pt modelId="{BBE187F3-292E-4389-A4FD-EB51CC63895D}" type="pres">
      <dgm:prSet presAssocID="{401C7827-4421-4E4B-8C78-B56C4DDC1861}" presName="Name25" presStyleLbl="parChTrans1D1" presStyleIdx="3" presStyleCnt="4"/>
      <dgm:spPr/>
      <dgm:t>
        <a:bodyPr/>
        <a:lstStyle/>
        <a:p>
          <a:endParaRPr lang="zh-CN" altLang="en-US"/>
        </a:p>
      </dgm:t>
    </dgm:pt>
    <dgm:pt modelId="{98696102-861F-4927-BECE-26FEBEC0DF55}" type="pres">
      <dgm:prSet presAssocID="{DD02B0F6-A72C-4A83-828E-ED972EC1E52B}" presName="node" presStyleCnt="0"/>
      <dgm:spPr/>
    </dgm:pt>
    <dgm:pt modelId="{ADF5E84D-4B04-442C-A33E-239C201A8927}" type="pres">
      <dgm:prSet presAssocID="{DD02B0F6-A72C-4A83-828E-ED972EC1E52B}" presName="parentNode" presStyleLbl="node1" presStyleIdx="4" presStyleCnt="5" custScaleX="18999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BE5203-6FA3-422D-803A-B42822264024}" type="pres">
      <dgm:prSet presAssocID="{DD02B0F6-A72C-4A83-828E-ED972EC1E52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A03BD0A-B03D-4469-8E74-DAB9C57BB9FD}" type="presOf" srcId="{E82EAA4B-A156-4BEB-A916-419A4BAAB670}" destId="{B660FCEB-7621-48EF-B75B-DC9259F9E224}" srcOrd="0" destOrd="0" presId="urn:microsoft.com/office/officeart/2005/8/layout/radial2"/>
    <dgm:cxn modelId="{89C7EE5C-5243-4AD8-BD1E-51BFA5BE5DD1}" srcId="{E82EAA4B-A156-4BEB-A916-419A4BAAB670}" destId="{DD02B0F6-A72C-4A83-828E-ED972EC1E52B}" srcOrd="3" destOrd="0" parTransId="{401C7827-4421-4E4B-8C78-B56C4DDC1861}" sibTransId="{CD1CC488-F793-4A20-993A-2230855A5EBE}"/>
    <dgm:cxn modelId="{2A549808-54DD-4BCF-AE2A-B03E5A327102}" type="presOf" srcId="{E67C232F-1972-4F0E-9062-1A11D4E73F06}" destId="{E0BBF4DB-41A9-4A2E-BB5A-02191666395A}" srcOrd="0" destOrd="0" presId="urn:microsoft.com/office/officeart/2005/8/layout/radial2"/>
    <dgm:cxn modelId="{3BC29CE8-82E7-475E-9886-4F962B0836A2}" type="presOf" srcId="{A6F0AF15-A96A-4384-A1DB-7FE7BF6C90FF}" destId="{82B29C55-343B-4245-8025-10E6794E15E2}" srcOrd="0" destOrd="0" presId="urn:microsoft.com/office/officeart/2005/8/layout/radial2"/>
    <dgm:cxn modelId="{2843298F-AF92-4790-86A7-53815983D7C4}" srcId="{E82EAA4B-A156-4BEB-A916-419A4BAAB670}" destId="{08BEF5D9-BE9B-4861-9E3D-78883400006F}" srcOrd="2" destOrd="0" parTransId="{A6F0AF15-A96A-4384-A1DB-7FE7BF6C90FF}" sibTransId="{6E12EBD2-E5E3-49A1-B28B-9AE6759BA2FE}"/>
    <dgm:cxn modelId="{B2C630B4-E75A-46CA-AF3A-960C36292149}" type="presOf" srcId="{DD02B0F6-A72C-4A83-828E-ED972EC1E52B}" destId="{ADF5E84D-4B04-442C-A33E-239C201A8927}" srcOrd="0" destOrd="0" presId="urn:microsoft.com/office/officeart/2005/8/layout/radial2"/>
    <dgm:cxn modelId="{75B3C2C0-68E6-49EB-83A0-2D07FDB358BE}" type="presOf" srcId="{628F88B7-6201-4A69-8498-790267FFE054}" destId="{8BBF07B3-5970-4209-B850-DE18EBAA78C5}" srcOrd="0" destOrd="0" presId="urn:microsoft.com/office/officeart/2005/8/layout/radial2"/>
    <dgm:cxn modelId="{DDCD9187-F48A-4E91-86A2-5944F7FC7CC6}" srcId="{E82EAA4B-A156-4BEB-A916-419A4BAAB670}" destId="{628F88B7-6201-4A69-8498-790267FFE054}" srcOrd="0" destOrd="0" parTransId="{E67C232F-1972-4F0E-9062-1A11D4E73F06}" sibTransId="{821C2D01-26D9-4971-91F0-57B7C62BC10A}"/>
    <dgm:cxn modelId="{F6552D39-60FE-4EA8-A9F0-93E6F11728F8}" srcId="{E82EAA4B-A156-4BEB-A916-419A4BAAB670}" destId="{30442153-511F-4EF0-A807-5B16074CFDA6}" srcOrd="1" destOrd="0" parTransId="{119C132F-A3B5-4202-9011-9BAD6D1CF6B8}" sibTransId="{EBA065A4-64E8-4FEC-8766-80418CEE792D}"/>
    <dgm:cxn modelId="{090438E5-614E-4C4D-AAC9-C412DFC3173C}" type="presOf" srcId="{119C132F-A3B5-4202-9011-9BAD6D1CF6B8}" destId="{61CC8E56-838F-473F-B1DE-E21F254FA72B}" srcOrd="0" destOrd="0" presId="urn:microsoft.com/office/officeart/2005/8/layout/radial2"/>
    <dgm:cxn modelId="{496CF033-1AB3-475D-BE74-C5E569C91359}" type="presOf" srcId="{08BEF5D9-BE9B-4861-9E3D-78883400006F}" destId="{8857F4A8-9F27-46BC-8F0B-009A7608E419}" srcOrd="0" destOrd="0" presId="urn:microsoft.com/office/officeart/2005/8/layout/radial2"/>
    <dgm:cxn modelId="{C31AF82B-5DC5-4A9A-8D27-75325873982A}" type="presOf" srcId="{401C7827-4421-4E4B-8C78-B56C4DDC1861}" destId="{BBE187F3-292E-4389-A4FD-EB51CC63895D}" srcOrd="0" destOrd="0" presId="urn:microsoft.com/office/officeart/2005/8/layout/radial2"/>
    <dgm:cxn modelId="{4C84539D-3417-48C7-984D-2131D19DA62E}" type="presOf" srcId="{30442153-511F-4EF0-A807-5B16074CFDA6}" destId="{C7F689A4-7451-4CA3-B0BA-9EF95506E2E4}" srcOrd="0" destOrd="0" presId="urn:microsoft.com/office/officeart/2005/8/layout/radial2"/>
    <dgm:cxn modelId="{55D3D659-1472-4800-80DB-BBC2DEE62761}" type="presParOf" srcId="{B660FCEB-7621-48EF-B75B-DC9259F9E224}" destId="{26C95CDE-6658-4778-B32D-2214ECFB344B}" srcOrd="0" destOrd="0" presId="urn:microsoft.com/office/officeart/2005/8/layout/radial2"/>
    <dgm:cxn modelId="{21F295EA-587D-41B5-A6E1-220BFDA22054}" type="presParOf" srcId="{26C95CDE-6658-4778-B32D-2214ECFB344B}" destId="{1AC877C2-4ED2-4AB1-93BE-8393D7D90065}" srcOrd="0" destOrd="0" presId="urn:microsoft.com/office/officeart/2005/8/layout/radial2"/>
    <dgm:cxn modelId="{0ECAA7F1-345D-4900-A610-E4D23854A3D5}" type="presParOf" srcId="{1AC877C2-4ED2-4AB1-93BE-8393D7D90065}" destId="{76915B40-9954-428D-A786-B5A4CCD5F328}" srcOrd="0" destOrd="0" presId="urn:microsoft.com/office/officeart/2005/8/layout/radial2"/>
    <dgm:cxn modelId="{CFDCDB7A-E2FD-4C1C-A3AE-7DD78762A2D6}" type="presParOf" srcId="{1AC877C2-4ED2-4AB1-93BE-8393D7D90065}" destId="{421B41B3-A98E-4D3B-9EE1-8B323CEAA48D}" srcOrd="1" destOrd="0" presId="urn:microsoft.com/office/officeart/2005/8/layout/radial2"/>
    <dgm:cxn modelId="{A604D7BD-2651-4CE9-9413-6301E1975437}" type="presParOf" srcId="{26C95CDE-6658-4778-B32D-2214ECFB344B}" destId="{E0BBF4DB-41A9-4A2E-BB5A-02191666395A}" srcOrd="1" destOrd="0" presId="urn:microsoft.com/office/officeart/2005/8/layout/radial2"/>
    <dgm:cxn modelId="{15FE5C53-E546-498C-920B-E75C62250177}" type="presParOf" srcId="{26C95CDE-6658-4778-B32D-2214ECFB344B}" destId="{1D54C24B-D296-46C4-A713-43CA98AB9874}" srcOrd="2" destOrd="0" presId="urn:microsoft.com/office/officeart/2005/8/layout/radial2"/>
    <dgm:cxn modelId="{7622E9F8-2513-43A3-8AEF-2D65903F423C}" type="presParOf" srcId="{1D54C24B-D296-46C4-A713-43CA98AB9874}" destId="{8BBF07B3-5970-4209-B850-DE18EBAA78C5}" srcOrd="0" destOrd="0" presId="urn:microsoft.com/office/officeart/2005/8/layout/radial2"/>
    <dgm:cxn modelId="{0192FDC1-B451-44A5-9209-317F13231FDE}" type="presParOf" srcId="{1D54C24B-D296-46C4-A713-43CA98AB9874}" destId="{640DE552-7C5C-4634-98C4-3C180FF30A79}" srcOrd="1" destOrd="0" presId="urn:microsoft.com/office/officeart/2005/8/layout/radial2"/>
    <dgm:cxn modelId="{EC008850-E62A-42E4-9241-DDE0915FE0F5}" type="presParOf" srcId="{26C95CDE-6658-4778-B32D-2214ECFB344B}" destId="{61CC8E56-838F-473F-B1DE-E21F254FA72B}" srcOrd="3" destOrd="0" presId="urn:microsoft.com/office/officeart/2005/8/layout/radial2"/>
    <dgm:cxn modelId="{9DBFB73E-06F3-4754-A969-49B83D3DCCFD}" type="presParOf" srcId="{26C95CDE-6658-4778-B32D-2214ECFB344B}" destId="{EB1DA27A-8748-4F4A-9E49-FEF2964AF519}" srcOrd="4" destOrd="0" presId="urn:microsoft.com/office/officeart/2005/8/layout/radial2"/>
    <dgm:cxn modelId="{C11B0B17-39C5-4034-9AB7-0DA8759861DC}" type="presParOf" srcId="{EB1DA27A-8748-4F4A-9E49-FEF2964AF519}" destId="{C7F689A4-7451-4CA3-B0BA-9EF95506E2E4}" srcOrd="0" destOrd="0" presId="urn:microsoft.com/office/officeart/2005/8/layout/radial2"/>
    <dgm:cxn modelId="{002B49C3-C330-4740-87B3-9AD4B7911B48}" type="presParOf" srcId="{EB1DA27A-8748-4F4A-9E49-FEF2964AF519}" destId="{F0402FCA-280B-4CE2-BAF0-EF1B5044C3B8}" srcOrd="1" destOrd="0" presId="urn:microsoft.com/office/officeart/2005/8/layout/radial2"/>
    <dgm:cxn modelId="{2FC0363D-44DC-4E63-B41F-B2771A09C499}" type="presParOf" srcId="{26C95CDE-6658-4778-B32D-2214ECFB344B}" destId="{82B29C55-343B-4245-8025-10E6794E15E2}" srcOrd="5" destOrd="0" presId="urn:microsoft.com/office/officeart/2005/8/layout/radial2"/>
    <dgm:cxn modelId="{1A415649-3035-4483-AD15-22AEA46B015E}" type="presParOf" srcId="{26C95CDE-6658-4778-B32D-2214ECFB344B}" destId="{FC87CDF0-10BE-4E0E-8CD9-D8C2E80EA48B}" srcOrd="6" destOrd="0" presId="urn:microsoft.com/office/officeart/2005/8/layout/radial2"/>
    <dgm:cxn modelId="{0FDE51B9-3EA0-47E2-AE2D-2916A37B19A4}" type="presParOf" srcId="{FC87CDF0-10BE-4E0E-8CD9-D8C2E80EA48B}" destId="{8857F4A8-9F27-46BC-8F0B-009A7608E419}" srcOrd="0" destOrd="0" presId="urn:microsoft.com/office/officeart/2005/8/layout/radial2"/>
    <dgm:cxn modelId="{59459CB8-D4F3-4052-9F66-FAFB2A70B26C}" type="presParOf" srcId="{FC87CDF0-10BE-4E0E-8CD9-D8C2E80EA48B}" destId="{990236CC-8787-4D5D-87BE-D01766A4286A}" srcOrd="1" destOrd="0" presId="urn:microsoft.com/office/officeart/2005/8/layout/radial2"/>
    <dgm:cxn modelId="{F055D2A6-FE91-48A6-AACD-94F3E91A111E}" type="presParOf" srcId="{26C95CDE-6658-4778-B32D-2214ECFB344B}" destId="{BBE187F3-292E-4389-A4FD-EB51CC63895D}" srcOrd="7" destOrd="0" presId="urn:microsoft.com/office/officeart/2005/8/layout/radial2"/>
    <dgm:cxn modelId="{71AF7B7A-8C1C-496C-A4EA-009E95DEE63B}" type="presParOf" srcId="{26C95CDE-6658-4778-B32D-2214ECFB344B}" destId="{98696102-861F-4927-BECE-26FEBEC0DF55}" srcOrd="8" destOrd="0" presId="urn:microsoft.com/office/officeart/2005/8/layout/radial2"/>
    <dgm:cxn modelId="{3A733B53-BB9A-4B93-97F7-2BA651B959CA}" type="presParOf" srcId="{98696102-861F-4927-BECE-26FEBEC0DF55}" destId="{ADF5E84D-4B04-442C-A33E-239C201A8927}" srcOrd="0" destOrd="0" presId="urn:microsoft.com/office/officeart/2005/8/layout/radial2"/>
    <dgm:cxn modelId="{458FCBC3-990D-4451-8CEA-D113DFC3C634}" type="presParOf" srcId="{98696102-861F-4927-BECE-26FEBEC0DF55}" destId="{8DBE5203-6FA3-422D-803A-B4282226402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0FCC8-1611-4FA9-A5A2-8ABD6B8E5D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F2845E-13F4-4FA8-BE2D-3CF712D926AE}">
      <dgm:prSet/>
      <dgm:spPr/>
      <dgm:t>
        <a:bodyPr/>
        <a:lstStyle/>
        <a:p>
          <a:pPr rtl="0"/>
          <a:r>
            <a:rPr lang="en-US" b="1" dirty="0" smtClean="0"/>
            <a:t>1</a:t>
          </a:r>
          <a:r>
            <a:rPr lang="zh-CN" altLang="en-US" b="1" dirty="0" smtClean="0"/>
            <a:t>、</a:t>
          </a:r>
          <a:r>
            <a:rPr lang="en-US" b="1" dirty="0" smtClean="0"/>
            <a:t>GIS </a:t>
          </a:r>
          <a:r>
            <a:rPr lang="zh-CN" b="1" dirty="0" smtClean="0"/>
            <a:t>利用基于</a:t>
          </a:r>
          <a:r>
            <a:rPr lang="zh-CN" b="1" i="1" dirty="0" smtClean="0">
              <a:solidFill>
                <a:srgbClr val="FF0000"/>
              </a:solidFill>
            </a:rPr>
            <a:t>图层</a:t>
          </a:r>
          <a:r>
            <a:rPr lang="zh-CN" b="1" dirty="0" smtClean="0"/>
            <a:t>的地理信息模型来表征和描述世界。</a:t>
          </a:r>
          <a:endParaRPr lang="en-US" b="1" dirty="0"/>
        </a:p>
      </dgm:t>
    </dgm:pt>
    <dgm:pt modelId="{85F8A4EA-C933-45E7-8F81-4499E1AB4C61}" type="par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5E8561B-4B2A-4A09-9A69-02047FEB1EE9}" type="sib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B9A4E6A-3EC4-4653-89E1-E6DE3F364BEA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</a:t>
          </a:r>
          <a:r>
            <a:rPr lang="zh-CN" b="1" dirty="0" smtClean="0"/>
            <a:t>通过建模将地理信息转化为一系列逻辑图层或专题数据。</a:t>
          </a:r>
          <a:endParaRPr lang="zh-CN" b="1" dirty="0"/>
        </a:p>
      </dgm:t>
    </dgm:pt>
    <dgm:pt modelId="{B136C713-F698-41A0-90D2-B97259FEC72B}" type="par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5F0C3252-D437-43AC-91D6-67C45C797DC8}" type="sib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0849332B-B7AD-428D-886E-3E9F9FBDC9E6}" type="pres">
      <dgm:prSet presAssocID="{6A50FCC8-1611-4FA9-A5A2-8ABD6B8E5D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A544BC-6DE4-4369-9487-1E1C9F0DEA35}" type="pres">
      <dgm:prSet presAssocID="{E7F2845E-13F4-4FA8-BE2D-3CF712D926A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9B7CE5-D072-4621-9903-07EA50BAFDB9}" type="pres">
      <dgm:prSet presAssocID="{E7F2845E-13F4-4FA8-BE2D-3CF712D926A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1028D83-F4D5-47FA-AA7A-43FD46B9F409}" type="presOf" srcId="{6A50FCC8-1611-4FA9-A5A2-8ABD6B8E5D88}" destId="{0849332B-B7AD-428D-886E-3E9F9FBDC9E6}" srcOrd="0" destOrd="0" presId="urn:microsoft.com/office/officeart/2005/8/layout/vList2"/>
    <dgm:cxn modelId="{85EFEC57-05DE-4C46-8FED-FD3A585C95F2}" type="presOf" srcId="{E7F2845E-13F4-4FA8-BE2D-3CF712D926AE}" destId="{96A544BC-6DE4-4369-9487-1E1C9F0DEA35}" srcOrd="0" destOrd="0" presId="urn:microsoft.com/office/officeart/2005/8/layout/vList2"/>
    <dgm:cxn modelId="{C8F8C7CE-A14A-4FB7-90BF-9F109E48429C}" srcId="{E7F2845E-13F4-4FA8-BE2D-3CF712D926AE}" destId="{0B9A4E6A-3EC4-4653-89E1-E6DE3F364BEA}" srcOrd="0" destOrd="0" parTransId="{B136C713-F698-41A0-90D2-B97259FEC72B}" sibTransId="{5F0C3252-D437-43AC-91D6-67C45C797DC8}"/>
    <dgm:cxn modelId="{8EA85A0E-A32D-4B74-9B8D-0A1AA5EE5F52}" type="presOf" srcId="{0B9A4E6A-3EC4-4653-89E1-E6DE3F364BEA}" destId="{4D9B7CE5-D072-4621-9903-07EA50BAFDB9}" srcOrd="0" destOrd="0" presId="urn:microsoft.com/office/officeart/2005/8/layout/vList2"/>
    <dgm:cxn modelId="{B4D50FD0-A603-4432-A93B-FA790B5BE7FC}" srcId="{6A50FCC8-1611-4FA9-A5A2-8ABD6B8E5D88}" destId="{E7F2845E-13F4-4FA8-BE2D-3CF712D926AE}" srcOrd="0" destOrd="0" parTransId="{85F8A4EA-C933-45E7-8F81-4499E1AB4C61}" sibTransId="{05E8561B-4B2A-4A09-9A69-02047FEB1EE9}"/>
    <dgm:cxn modelId="{CB8E3947-54C4-4A08-9F87-21366F91395C}" type="presParOf" srcId="{0849332B-B7AD-428D-886E-3E9F9FBDC9E6}" destId="{96A544BC-6DE4-4369-9487-1E1C9F0DEA35}" srcOrd="0" destOrd="0" presId="urn:microsoft.com/office/officeart/2005/8/layout/vList2"/>
    <dgm:cxn modelId="{D8A45E24-3B3B-46FA-B1BD-645A9A04D1F2}" type="presParOf" srcId="{0849332B-B7AD-428D-886E-3E9F9FBDC9E6}" destId="{4D9B7CE5-D072-4621-9903-07EA50BAFDB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50FCC8-1611-4FA9-A5A2-8ABD6B8E5D8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9A4E6A-3EC4-4653-89E1-E6DE3F364BEA}">
      <dgm:prSet/>
      <dgm:spPr/>
      <dgm:t>
        <a:bodyPr/>
        <a:lstStyle/>
        <a:p>
          <a:pPr algn="l" rtl="0"/>
          <a:r>
            <a:rPr lang="zh-CN" altLang="en-US" dirty="0" smtClean="0"/>
            <a:t>地理信息图层使用一些常用的 </a:t>
          </a:r>
          <a:r>
            <a:rPr lang="en-US" altLang="zh-CN" dirty="0" smtClean="0"/>
            <a:t>GIS </a:t>
          </a:r>
          <a:r>
            <a:rPr lang="zh-CN" altLang="en-US" b="1" i="1" dirty="0" smtClean="0">
              <a:solidFill>
                <a:srgbClr val="FF0000"/>
              </a:solidFill>
            </a:rPr>
            <a:t>数据结构</a:t>
          </a:r>
          <a:r>
            <a:rPr lang="zh-CN" altLang="en-US" dirty="0" smtClean="0"/>
            <a:t>来表示：</a:t>
          </a:r>
          <a:endParaRPr lang="zh-CN" b="1" dirty="0"/>
        </a:p>
      </dgm:t>
    </dgm:pt>
    <dgm:pt modelId="{5F0C3252-D437-43AC-91D6-67C45C797DC8}" type="sibTrans" cxnId="{C8F8C7CE-A14A-4FB7-90BF-9F109E48429C}">
      <dgm:prSet/>
      <dgm:spPr/>
      <dgm:t>
        <a:bodyPr/>
        <a:lstStyle/>
        <a:p>
          <a:pPr algn="l"/>
          <a:endParaRPr lang="zh-CN" altLang="en-US"/>
        </a:p>
      </dgm:t>
    </dgm:pt>
    <dgm:pt modelId="{B136C713-F698-41A0-90D2-B97259FEC72B}" type="parTrans" cxnId="{C8F8C7CE-A14A-4FB7-90BF-9F109E48429C}">
      <dgm:prSet/>
      <dgm:spPr/>
      <dgm:t>
        <a:bodyPr/>
        <a:lstStyle/>
        <a:p>
          <a:pPr algn="l"/>
          <a:endParaRPr lang="zh-CN" altLang="en-US"/>
        </a:p>
      </dgm:t>
    </dgm:pt>
    <dgm:pt modelId="{EB850506-EFB6-4043-AE86-6C86C8559241}">
      <dgm:prSet custT="1"/>
      <dgm:spPr/>
      <dgm:t>
        <a:bodyPr/>
        <a:lstStyle/>
        <a:p>
          <a:pPr algn="l" rtl="0"/>
          <a:r>
            <a:rPr lang="zh-CN" altLang="en-US" sz="1400" b="1" smtClean="0"/>
            <a:t>要素类：</a:t>
          </a:r>
          <a:r>
            <a:rPr lang="zh-CN" altLang="en-US" sz="1400" smtClean="0"/>
            <a:t> 要素类是同一类型要素的逻辑集合</a:t>
          </a:r>
          <a:endParaRPr lang="zh-CN" altLang="en-US" sz="1400" b="1" dirty="0"/>
        </a:p>
      </dgm:t>
    </dgm:pt>
    <dgm:pt modelId="{D08DAAE0-7680-4EB4-970A-F08CD5D60871}" type="parTrans" cxnId="{87237BC6-51E7-48EA-AE29-B0F5E688B37A}">
      <dgm:prSet/>
      <dgm:spPr/>
      <dgm:t>
        <a:bodyPr/>
        <a:lstStyle/>
        <a:p>
          <a:pPr algn="l"/>
          <a:endParaRPr lang="zh-CN" altLang="en-US"/>
        </a:p>
      </dgm:t>
    </dgm:pt>
    <dgm:pt modelId="{C9B53D77-B3D6-4611-B790-DF81DFBF2392}" type="sibTrans" cxnId="{87237BC6-51E7-48EA-AE29-B0F5E688B37A}">
      <dgm:prSet/>
      <dgm:spPr/>
      <dgm:t>
        <a:bodyPr/>
        <a:lstStyle/>
        <a:p>
          <a:pPr algn="l"/>
          <a:endParaRPr lang="zh-CN" altLang="en-US"/>
        </a:p>
      </dgm:t>
    </dgm:pt>
    <dgm:pt modelId="{B6D9CC06-88BB-400B-9B67-43E3A614238D}">
      <dgm:prSet custT="1"/>
      <dgm:spPr/>
      <dgm:t>
        <a:bodyPr/>
        <a:lstStyle/>
        <a:p>
          <a:pPr algn="l" rtl="0"/>
          <a:r>
            <a:rPr lang="zh-CN" altLang="en-US" sz="1400" b="1" smtClean="0"/>
            <a:t>栅格数据集：</a:t>
          </a:r>
          <a:r>
            <a:rPr lang="zh-CN" altLang="en-US" sz="1400" smtClean="0"/>
            <a:t>栅格是基于栅格单元的数据集，用于存放影像、数字高程模型以及其他专题数据。</a:t>
          </a:r>
          <a:endParaRPr lang="zh-CN" altLang="en-US" sz="1400" b="1" dirty="0"/>
        </a:p>
      </dgm:t>
    </dgm:pt>
    <dgm:pt modelId="{900E3065-C128-443F-92E3-06F76B6FF326}" type="parTrans" cxnId="{F2B78902-AA53-4671-B950-2E3E35EB5948}">
      <dgm:prSet/>
      <dgm:spPr/>
      <dgm:t>
        <a:bodyPr/>
        <a:lstStyle/>
        <a:p>
          <a:pPr algn="l"/>
          <a:endParaRPr lang="zh-CN" altLang="en-US"/>
        </a:p>
      </dgm:t>
    </dgm:pt>
    <dgm:pt modelId="{342F0AE9-46B9-445C-86C2-9BACF3FED77D}" type="sibTrans" cxnId="{F2B78902-AA53-4671-B950-2E3E35EB5948}">
      <dgm:prSet/>
      <dgm:spPr/>
      <dgm:t>
        <a:bodyPr/>
        <a:lstStyle/>
        <a:p>
          <a:pPr algn="l"/>
          <a:endParaRPr lang="zh-CN" altLang="en-US"/>
        </a:p>
      </dgm:t>
    </dgm:pt>
    <dgm:pt modelId="{325BEC87-E968-4671-A306-D35C83230E40}">
      <dgm:prSet custT="1"/>
      <dgm:spPr/>
      <dgm:t>
        <a:bodyPr/>
        <a:lstStyle/>
        <a:p>
          <a:pPr algn="l" rtl="0"/>
          <a:r>
            <a:rPr lang="zh-CN" altLang="en-US" sz="1400" b="1" smtClean="0"/>
            <a:t>属性和描述信息：</a:t>
          </a:r>
          <a:r>
            <a:rPr lang="zh-CN" altLang="en-US" sz="1400" smtClean="0"/>
            <a:t>这些是传统表格信息，用于描述每个数据集中地理对象的要素和类别。</a:t>
          </a:r>
          <a:endParaRPr lang="zh-CN" altLang="en-US" sz="1400" b="1" dirty="0"/>
        </a:p>
      </dgm:t>
    </dgm:pt>
    <dgm:pt modelId="{25A23F0F-B5FD-4917-B149-FE022E5666BB}" type="parTrans" cxnId="{77668733-E5ED-4617-8317-39BF162C876E}">
      <dgm:prSet/>
      <dgm:spPr/>
      <dgm:t>
        <a:bodyPr/>
        <a:lstStyle/>
        <a:p>
          <a:pPr algn="l"/>
          <a:endParaRPr lang="zh-CN" altLang="en-US"/>
        </a:p>
      </dgm:t>
    </dgm:pt>
    <dgm:pt modelId="{75A41878-B3D8-4AA0-BC82-DD304C480992}" type="sibTrans" cxnId="{77668733-E5ED-4617-8317-39BF162C876E}">
      <dgm:prSet/>
      <dgm:spPr/>
      <dgm:t>
        <a:bodyPr/>
        <a:lstStyle/>
        <a:p>
          <a:pPr algn="l"/>
          <a:endParaRPr lang="zh-CN" altLang="en-US"/>
        </a:p>
      </dgm:t>
    </dgm:pt>
    <dgm:pt modelId="{B6830627-506A-4576-854E-BE0F00FBE093}" type="pres">
      <dgm:prSet presAssocID="{6A50FCC8-1611-4FA9-A5A2-8ABD6B8E5D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A85000C-C37A-46B3-A871-9EE347C48167}" type="pres">
      <dgm:prSet presAssocID="{0B9A4E6A-3EC4-4653-89E1-E6DE3F364BEA}" presName="root" presStyleCnt="0"/>
      <dgm:spPr/>
    </dgm:pt>
    <dgm:pt modelId="{3ED5DA69-B5A4-41E9-96F0-DC1F4B00CDE8}" type="pres">
      <dgm:prSet presAssocID="{0B9A4E6A-3EC4-4653-89E1-E6DE3F364BEA}" presName="rootComposite" presStyleCnt="0"/>
      <dgm:spPr/>
    </dgm:pt>
    <dgm:pt modelId="{4120F819-D56A-49F6-94BF-DEDB854E2233}" type="pres">
      <dgm:prSet presAssocID="{0B9A4E6A-3EC4-4653-89E1-E6DE3F364BEA}" presName="rootText" presStyleLbl="node1" presStyleIdx="0" presStyleCnt="1" custScaleX="139517"/>
      <dgm:spPr/>
      <dgm:t>
        <a:bodyPr/>
        <a:lstStyle/>
        <a:p>
          <a:endParaRPr lang="zh-CN" altLang="en-US"/>
        </a:p>
      </dgm:t>
    </dgm:pt>
    <dgm:pt modelId="{6C5246A1-EF09-49DA-88E9-A3CC9F255A54}" type="pres">
      <dgm:prSet presAssocID="{0B9A4E6A-3EC4-4653-89E1-E6DE3F364BEA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E9E5D3E3-39E3-41C9-BBA9-C4A09ABD4A87}" type="pres">
      <dgm:prSet presAssocID="{0B9A4E6A-3EC4-4653-89E1-E6DE3F364BEA}" presName="childShape" presStyleCnt="0"/>
      <dgm:spPr/>
    </dgm:pt>
    <dgm:pt modelId="{9B66EA5D-E1CC-4D8C-9F27-490578080B4A}" type="pres">
      <dgm:prSet presAssocID="{D08DAAE0-7680-4EB4-970A-F08CD5D60871}" presName="Name13" presStyleLbl="parChTrans1D2" presStyleIdx="0" presStyleCnt="3"/>
      <dgm:spPr/>
      <dgm:t>
        <a:bodyPr/>
        <a:lstStyle/>
        <a:p>
          <a:endParaRPr lang="zh-CN" altLang="en-US"/>
        </a:p>
      </dgm:t>
    </dgm:pt>
    <dgm:pt modelId="{C8E34FF3-633E-4190-9FF7-1C86FFAF357B}" type="pres">
      <dgm:prSet presAssocID="{EB850506-EFB6-4043-AE86-6C86C8559241}" presName="childText" presStyleLbl="bgAcc1" presStyleIdx="0" presStyleCnt="3" custScaleX="1359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747D20-0938-4F97-BFF0-545521EB2CD6}" type="pres">
      <dgm:prSet presAssocID="{900E3065-C128-443F-92E3-06F76B6FF326}" presName="Name13" presStyleLbl="parChTrans1D2" presStyleIdx="1" presStyleCnt="3"/>
      <dgm:spPr/>
      <dgm:t>
        <a:bodyPr/>
        <a:lstStyle/>
        <a:p>
          <a:endParaRPr lang="zh-CN" altLang="en-US"/>
        </a:p>
      </dgm:t>
    </dgm:pt>
    <dgm:pt modelId="{3C5517C1-C74A-465D-8FDB-9E3789248D55}" type="pres">
      <dgm:prSet presAssocID="{B6D9CC06-88BB-400B-9B67-43E3A614238D}" presName="childText" presStyleLbl="bgAcc1" presStyleIdx="1" presStyleCnt="3" custScaleX="1358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F7DEAF-FD9D-4C58-82A7-F1F6A03FF448}" type="pres">
      <dgm:prSet presAssocID="{25A23F0F-B5FD-4917-B149-FE022E5666BB}" presName="Name13" presStyleLbl="parChTrans1D2" presStyleIdx="2" presStyleCnt="3"/>
      <dgm:spPr/>
      <dgm:t>
        <a:bodyPr/>
        <a:lstStyle/>
        <a:p>
          <a:endParaRPr lang="zh-CN" altLang="en-US"/>
        </a:p>
      </dgm:t>
    </dgm:pt>
    <dgm:pt modelId="{F3D2B12D-BEF2-455B-BBB1-EA94ABEBF5B7}" type="pres">
      <dgm:prSet presAssocID="{325BEC87-E968-4671-A306-D35C83230E40}" presName="childText" presStyleLbl="bgAcc1" presStyleIdx="2" presStyleCnt="3" custScaleX="1359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237BC6-51E7-48EA-AE29-B0F5E688B37A}" srcId="{0B9A4E6A-3EC4-4653-89E1-E6DE3F364BEA}" destId="{EB850506-EFB6-4043-AE86-6C86C8559241}" srcOrd="0" destOrd="0" parTransId="{D08DAAE0-7680-4EB4-970A-F08CD5D60871}" sibTransId="{C9B53D77-B3D6-4611-B790-DF81DFBF2392}"/>
    <dgm:cxn modelId="{9BA9CDCE-6EE9-4D26-96B2-D7E5168DA210}" type="presOf" srcId="{6A50FCC8-1611-4FA9-A5A2-8ABD6B8E5D88}" destId="{B6830627-506A-4576-854E-BE0F00FBE093}" srcOrd="0" destOrd="0" presId="urn:microsoft.com/office/officeart/2005/8/layout/hierarchy3"/>
    <dgm:cxn modelId="{77668733-E5ED-4617-8317-39BF162C876E}" srcId="{0B9A4E6A-3EC4-4653-89E1-E6DE3F364BEA}" destId="{325BEC87-E968-4671-A306-D35C83230E40}" srcOrd="2" destOrd="0" parTransId="{25A23F0F-B5FD-4917-B149-FE022E5666BB}" sibTransId="{75A41878-B3D8-4AA0-BC82-DD304C480992}"/>
    <dgm:cxn modelId="{C8F8C7CE-A14A-4FB7-90BF-9F109E48429C}" srcId="{6A50FCC8-1611-4FA9-A5A2-8ABD6B8E5D88}" destId="{0B9A4E6A-3EC4-4653-89E1-E6DE3F364BEA}" srcOrd="0" destOrd="0" parTransId="{B136C713-F698-41A0-90D2-B97259FEC72B}" sibTransId="{5F0C3252-D437-43AC-91D6-67C45C797DC8}"/>
    <dgm:cxn modelId="{986A9E89-DB5D-489F-89C4-1BB32C191EF6}" type="presOf" srcId="{EB850506-EFB6-4043-AE86-6C86C8559241}" destId="{C8E34FF3-633E-4190-9FF7-1C86FFAF357B}" srcOrd="0" destOrd="0" presId="urn:microsoft.com/office/officeart/2005/8/layout/hierarchy3"/>
    <dgm:cxn modelId="{EE3D8940-180F-4C41-AD37-584E64700653}" type="presOf" srcId="{900E3065-C128-443F-92E3-06F76B6FF326}" destId="{2B747D20-0938-4F97-BFF0-545521EB2CD6}" srcOrd="0" destOrd="0" presId="urn:microsoft.com/office/officeart/2005/8/layout/hierarchy3"/>
    <dgm:cxn modelId="{809B9B07-A448-4022-A631-D46FA5F382BC}" type="presOf" srcId="{325BEC87-E968-4671-A306-D35C83230E40}" destId="{F3D2B12D-BEF2-455B-BBB1-EA94ABEBF5B7}" srcOrd="0" destOrd="0" presId="urn:microsoft.com/office/officeart/2005/8/layout/hierarchy3"/>
    <dgm:cxn modelId="{F2B78902-AA53-4671-B950-2E3E35EB5948}" srcId="{0B9A4E6A-3EC4-4653-89E1-E6DE3F364BEA}" destId="{B6D9CC06-88BB-400B-9B67-43E3A614238D}" srcOrd="1" destOrd="0" parTransId="{900E3065-C128-443F-92E3-06F76B6FF326}" sibTransId="{342F0AE9-46B9-445C-86C2-9BACF3FED77D}"/>
    <dgm:cxn modelId="{8B819BCE-76FA-446A-A53C-3F3206427856}" type="presOf" srcId="{B6D9CC06-88BB-400B-9B67-43E3A614238D}" destId="{3C5517C1-C74A-465D-8FDB-9E3789248D55}" srcOrd="0" destOrd="0" presId="urn:microsoft.com/office/officeart/2005/8/layout/hierarchy3"/>
    <dgm:cxn modelId="{273EF03D-5F71-4E50-8C09-4F5F6E0622D6}" type="presOf" srcId="{0B9A4E6A-3EC4-4653-89E1-E6DE3F364BEA}" destId="{4120F819-D56A-49F6-94BF-DEDB854E2233}" srcOrd="0" destOrd="0" presId="urn:microsoft.com/office/officeart/2005/8/layout/hierarchy3"/>
    <dgm:cxn modelId="{B665716B-8998-4099-B84E-76F4151A0464}" type="presOf" srcId="{25A23F0F-B5FD-4917-B149-FE022E5666BB}" destId="{48F7DEAF-FD9D-4C58-82A7-F1F6A03FF448}" srcOrd="0" destOrd="0" presId="urn:microsoft.com/office/officeart/2005/8/layout/hierarchy3"/>
    <dgm:cxn modelId="{78E5CB0D-7839-4141-82AD-67E0BBB4E79B}" type="presOf" srcId="{0B9A4E6A-3EC4-4653-89E1-E6DE3F364BEA}" destId="{6C5246A1-EF09-49DA-88E9-A3CC9F255A54}" srcOrd="1" destOrd="0" presId="urn:microsoft.com/office/officeart/2005/8/layout/hierarchy3"/>
    <dgm:cxn modelId="{FD5623F2-145E-4C13-BE85-FD565F7DFA26}" type="presOf" srcId="{D08DAAE0-7680-4EB4-970A-F08CD5D60871}" destId="{9B66EA5D-E1CC-4D8C-9F27-490578080B4A}" srcOrd="0" destOrd="0" presId="urn:microsoft.com/office/officeart/2005/8/layout/hierarchy3"/>
    <dgm:cxn modelId="{C1B21E37-05C8-4016-83EE-B9AE349A7444}" type="presParOf" srcId="{B6830627-506A-4576-854E-BE0F00FBE093}" destId="{1A85000C-C37A-46B3-A871-9EE347C48167}" srcOrd="0" destOrd="0" presId="urn:microsoft.com/office/officeart/2005/8/layout/hierarchy3"/>
    <dgm:cxn modelId="{41A53D79-2952-4F61-AE43-9A6801C22970}" type="presParOf" srcId="{1A85000C-C37A-46B3-A871-9EE347C48167}" destId="{3ED5DA69-B5A4-41E9-96F0-DC1F4B00CDE8}" srcOrd="0" destOrd="0" presId="urn:microsoft.com/office/officeart/2005/8/layout/hierarchy3"/>
    <dgm:cxn modelId="{9AA56BA1-0987-4B32-8011-10A5FE6671E5}" type="presParOf" srcId="{3ED5DA69-B5A4-41E9-96F0-DC1F4B00CDE8}" destId="{4120F819-D56A-49F6-94BF-DEDB854E2233}" srcOrd="0" destOrd="0" presId="urn:microsoft.com/office/officeart/2005/8/layout/hierarchy3"/>
    <dgm:cxn modelId="{62339204-E23B-4B25-B75C-59BBFB3F6283}" type="presParOf" srcId="{3ED5DA69-B5A4-41E9-96F0-DC1F4B00CDE8}" destId="{6C5246A1-EF09-49DA-88E9-A3CC9F255A54}" srcOrd="1" destOrd="0" presId="urn:microsoft.com/office/officeart/2005/8/layout/hierarchy3"/>
    <dgm:cxn modelId="{24F3B553-48B2-412C-A973-284FB99F73D2}" type="presParOf" srcId="{1A85000C-C37A-46B3-A871-9EE347C48167}" destId="{E9E5D3E3-39E3-41C9-BBA9-C4A09ABD4A87}" srcOrd="1" destOrd="0" presId="urn:microsoft.com/office/officeart/2005/8/layout/hierarchy3"/>
    <dgm:cxn modelId="{A562D8C5-6642-4CF7-869A-98E38203D6CD}" type="presParOf" srcId="{E9E5D3E3-39E3-41C9-BBA9-C4A09ABD4A87}" destId="{9B66EA5D-E1CC-4D8C-9F27-490578080B4A}" srcOrd="0" destOrd="0" presId="urn:microsoft.com/office/officeart/2005/8/layout/hierarchy3"/>
    <dgm:cxn modelId="{B6E9F736-E1E4-4F5E-BCC6-7284FEBC08B5}" type="presParOf" srcId="{E9E5D3E3-39E3-41C9-BBA9-C4A09ABD4A87}" destId="{C8E34FF3-633E-4190-9FF7-1C86FFAF357B}" srcOrd="1" destOrd="0" presId="urn:microsoft.com/office/officeart/2005/8/layout/hierarchy3"/>
    <dgm:cxn modelId="{90B1A972-B1DE-4E49-9728-CAD055F21099}" type="presParOf" srcId="{E9E5D3E3-39E3-41C9-BBA9-C4A09ABD4A87}" destId="{2B747D20-0938-4F97-BFF0-545521EB2CD6}" srcOrd="2" destOrd="0" presId="urn:microsoft.com/office/officeart/2005/8/layout/hierarchy3"/>
    <dgm:cxn modelId="{CDEFA5A4-09A2-4D3B-B8F3-86AE58BC2335}" type="presParOf" srcId="{E9E5D3E3-39E3-41C9-BBA9-C4A09ABD4A87}" destId="{3C5517C1-C74A-465D-8FDB-9E3789248D55}" srcOrd="3" destOrd="0" presId="urn:microsoft.com/office/officeart/2005/8/layout/hierarchy3"/>
    <dgm:cxn modelId="{C643DA32-9B0A-46C5-9FD6-C1CB157CE01F}" type="presParOf" srcId="{E9E5D3E3-39E3-41C9-BBA9-C4A09ABD4A87}" destId="{48F7DEAF-FD9D-4C58-82A7-F1F6A03FF448}" srcOrd="4" destOrd="0" presId="urn:microsoft.com/office/officeart/2005/8/layout/hierarchy3"/>
    <dgm:cxn modelId="{FBB64515-5DD7-4CD2-A9B5-5355FBE843B3}" type="presParOf" srcId="{E9E5D3E3-39E3-41C9-BBA9-C4A09ABD4A87}" destId="{F3D2B12D-BEF2-455B-BBB1-EA94ABEBF5B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50FCC8-1611-4FA9-A5A2-8ABD6B8E5D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F2845E-13F4-4FA8-BE2D-3CF712D926AE}">
      <dgm:prSet/>
      <dgm:spPr/>
      <dgm:t>
        <a:bodyPr/>
        <a:lstStyle/>
        <a:p>
          <a:pPr rtl="0"/>
          <a:r>
            <a:rPr lang="en-US" b="1" dirty="0" smtClean="0"/>
            <a:t>2</a:t>
          </a:r>
          <a:r>
            <a:rPr lang="zh-CN" altLang="en-US" b="1" dirty="0" smtClean="0"/>
            <a:t>、</a:t>
          </a:r>
          <a:r>
            <a:rPr lang="en-US" b="1" dirty="0" smtClean="0"/>
            <a:t>GIS </a:t>
          </a:r>
          <a:r>
            <a:rPr lang="zh-CN" altLang="en-US" b="1" dirty="0" smtClean="0"/>
            <a:t>通过</a:t>
          </a:r>
          <a:r>
            <a:rPr lang="zh-CN" altLang="en-US" b="1" i="1" dirty="0" smtClean="0">
              <a:solidFill>
                <a:srgbClr val="FF0000"/>
              </a:solidFill>
            </a:rPr>
            <a:t>地图</a:t>
          </a:r>
          <a:r>
            <a:rPr lang="zh-CN" altLang="en-US" b="1" dirty="0" smtClean="0"/>
            <a:t>来显示和利用地理信息</a:t>
          </a:r>
          <a:endParaRPr lang="en-US" b="1" dirty="0"/>
        </a:p>
      </dgm:t>
    </dgm:pt>
    <dgm:pt modelId="{85F8A4EA-C933-45E7-8F81-4499E1AB4C61}" type="par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5E8561B-4B2A-4A09-9A69-02047FEB1EE9}" type="sib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B9A4E6A-3EC4-4653-89E1-E6DE3F364BEA}">
      <dgm:prSet/>
      <dgm:spPr/>
      <dgm:t>
        <a:bodyPr/>
        <a:lstStyle/>
        <a:p>
          <a:pPr rtl="0"/>
          <a:r>
            <a:rPr lang="zh-CN" altLang="en-US" dirty="0" smtClean="0"/>
            <a:t>每个 </a:t>
          </a:r>
          <a:r>
            <a:rPr lang="en-US" altLang="zh-CN" dirty="0" smtClean="0"/>
            <a:t>GIS </a:t>
          </a:r>
          <a:r>
            <a:rPr lang="zh-CN" altLang="en-US" dirty="0" smtClean="0"/>
            <a:t>都包括一系列的交互式智能地图和其他视图（例如 </a:t>
          </a:r>
          <a:r>
            <a:rPr lang="en-US" altLang="zh-CN" dirty="0" smtClean="0"/>
            <a:t>3D </a:t>
          </a:r>
          <a:r>
            <a:rPr lang="zh-CN" altLang="en-US" dirty="0" smtClean="0"/>
            <a:t>地球），用于显示地球表面上的要素以及要素之间的关系。可为基础地理信息构建各种地图视图，这些地图可作为“地理数据库的窗口”，通过它们可对地理信息进行查询、分析和编辑。还可通过地图访问用于派生新信息的地理建模工具。</a:t>
          </a:r>
          <a:endParaRPr lang="zh-CN" b="1" dirty="0"/>
        </a:p>
      </dgm:t>
    </dgm:pt>
    <dgm:pt modelId="{B136C713-F698-41A0-90D2-B97259FEC72B}" type="par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5F0C3252-D437-43AC-91D6-67C45C797DC8}" type="sib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0849332B-B7AD-428D-886E-3E9F9FBDC9E6}" type="pres">
      <dgm:prSet presAssocID="{6A50FCC8-1611-4FA9-A5A2-8ABD6B8E5D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A544BC-6DE4-4369-9487-1E1C9F0DEA35}" type="pres">
      <dgm:prSet presAssocID="{E7F2845E-13F4-4FA8-BE2D-3CF712D926A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9B7CE5-D072-4621-9903-07EA50BAFDB9}" type="pres">
      <dgm:prSet presAssocID="{E7F2845E-13F4-4FA8-BE2D-3CF712D926A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48D2D4-BE5D-4EE9-920C-ADF290A9055B}" type="presOf" srcId="{E7F2845E-13F4-4FA8-BE2D-3CF712D926AE}" destId="{96A544BC-6DE4-4369-9487-1E1C9F0DEA35}" srcOrd="0" destOrd="0" presId="urn:microsoft.com/office/officeart/2005/8/layout/vList2"/>
    <dgm:cxn modelId="{CDA864A1-F880-4EC7-AF9A-B37FF1885A0C}" type="presOf" srcId="{0B9A4E6A-3EC4-4653-89E1-E6DE3F364BEA}" destId="{4D9B7CE5-D072-4621-9903-07EA50BAFDB9}" srcOrd="0" destOrd="0" presId="urn:microsoft.com/office/officeart/2005/8/layout/vList2"/>
    <dgm:cxn modelId="{C8F8C7CE-A14A-4FB7-90BF-9F109E48429C}" srcId="{E7F2845E-13F4-4FA8-BE2D-3CF712D926AE}" destId="{0B9A4E6A-3EC4-4653-89E1-E6DE3F364BEA}" srcOrd="0" destOrd="0" parTransId="{B136C713-F698-41A0-90D2-B97259FEC72B}" sibTransId="{5F0C3252-D437-43AC-91D6-67C45C797DC8}"/>
    <dgm:cxn modelId="{B4D50FD0-A603-4432-A93B-FA790B5BE7FC}" srcId="{6A50FCC8-1611-4FA9-A5A2-8ABD6B8E5D88}" destId="{E7F2845E-13F4-4FA8-BE2D-3CF712D926AE}" srcOrd="0" destOrd="0" parTransId="{85F8A4EA-C933-45E7-8F81-4499E1AB4C61}" sibTransId="{05E8561B-4B2A-4A09-9A69-02047FEB1EE9}"/>
    <dgm:cxn modelId="{C700836D-5FF3-4E77-9569-CB7E83BA27FB}" type="presOf" srcId="{6A50FCC8-1611-4FA9-A5A2-8ABD6B8E5D88}" destId="{0849332B-B7AD-428D-886E-3E9F9FBDC9E6}" srcOrd="0" destOrd="0" presId="urn:microsoft.com/office/officeart/2005/8/layout/vList2"/>
    <dgm:cxn modelId="{5ED3CC8C-734A-4895-ABF4-B9B7C50C67B0}" type="presParOf" srcId="{0849332B-B7AD-428D-886E-3E9F9FBDC9E6}" destId="{96A544BC-6DE4-4369-9487-1E1C9F0DEA35}" srcOrd="0" destOrd="0" presId="urn:microsoft.com/office/officeart/2005/8/layout/vList2"/>
    <dgm:cxn modelId="{815F072F-8E80-4562-8941-BFC65C2E5C11}" type="presParOf" srcId="{0849332B-B7AD-428D-886E-3E9F9FBDC9E6}" destId="{4D9B7CE5-D072-4621-9903-07EA50BAFDB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50FCC8-1611-4FA9-A5A2-8ABD6B8E5D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F2845E-13F4-4FA8-BE2D-3CF712D926AE}">
      <dgm:prSet/>
      <dgm:spPr/>
      <dgm:t>
        <a:bodyPr/>
        <a:lstStyle/>
        <a:p>
          <a:pPr rtl="0"/>
          <a:r>
            <a:rPr lang="en-US" altLang="zh-CN" b="1" dirty="0" smtClean="0"/>
            <a:t>3</a:t>
          </a:r>
          <a:r>
            <a:rPr lang="zh-CN" altLang="en-US" b="1" dirty="0" smtClean="0"/>
            <a:t>、</a:t>
          </a:r>
          <a:r>
            <a:rPr lang="en-US" b="1" dirty="0" smtClean="0"/>
            <a:t>GIS </a:t>
          </a:r>
          <a:r>
            <a:rPr lang="zh-CN" altLang="en-US" dirty="0" smtClean="0"/>
            <a:t>提供一套全面的分析和数据变换工具，用于执行</a:t>
          </a:r>
          <a:r>
            <a:rPr lang="zh-CN" altLang="en-US" b="1" i="1" dirty="0" smtClean="0">
              <a:solidFill>
                <a:srgbClr val="FF0000"/>
              </a:solidFill>
            </a:rPr>
            <a:t>空间分析</a:t>
          </a:r>
          <a:r>
            <a:rPr lang="zh-CN" altLang="en-US" dirty="0" smtClean="0"/>
            <a:t>和数据处理</a:t>
          </a:r>
          <a:endParaRPr lang="en-US" b="1" dirty="0"/>
        </a:p>
      </dgm:t>
    </dgm:pt>
    <dgm:pt modelId="{85F8A4EA-C933-45E7-8F81-4499E1AB4C61}" type="par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5E8561B-4B2A-4A09-9A69-02047FEB1EE9}" type="sibTrans" cxnId="{B4D50FD0-A603-4432-A93B-FA790B5BE7FC}">
      <dgm:prSet/>
      <dgm:spPr/>
      <dgm:t>
        <a:bodyPr/>
        <a:lstStyle/>
        <a:p>
          <a:endParaRPr lang="zh-CN" altLang="en-US"/>
        </a:p>
      </dgm:t>
    </dgm:pt>
    <dgm:pt modelId="{0B9A4E6A-3EC4-4653-89E1-E6DE3F364BEA}">
      <dgm:prSet/>
      <dgm:spPr/>
      <dgm:t>
        <a:bodyPr/>
        <a:lstStyle/>
        <a:p>
          <a:pPr rtl="0"/>
          <a:r>
            <a:rPr lang="en-US" altLang="zh-CN" dirty="0" smtClean="0"/>
            <a:t>GIS </a:t>
          </a:r>
          <a:r>
            <a:rPr lang="zh-CN" altLang="en-US" dirty="0" smtClean="0"/>
            <a:t>包括大量地理处理功能，用于从现有数据集中获取信息、应用分析功能以及将结果写入新的结果数据集。。</a:t>
          </a:r>
          <a:endParaRPr lang="zh-CN" b="1" dirty="0"/>
        </a:p>
      </dgm:t>
    </dgm:pt>
    <dgm:pt modelId="{B136C713-F698-41A0-90D2-B97259FEC72B}" type="par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5F0C3252-D437-43AC-91D6-67C45C797DC8}" type="sibTrans" cxnId="{C8F8C7CE-A14A-4FB7-90BF-9F109E48429C}">
      <dgm:prSet/>
      <dgm:spPr/>
      <dgm:t>
        <a:bodyPr/>
        <a:lstStyle/>
        <a:p>
          <a:endParaRPr lang="zh-CN" altLang="en-US"/>
        </a:p>
      </dgm:t>
    </dgm:pt>
    <dgm:pt modelId="{0849332B-B7AD-428D-886E-3E9F9FBDC9E6}" type="pres">
      <dgm:prSet presAssocID="{6A50FCC8-1611-4FA9-A5A2-8ABD6B8E5D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A544BC-6DE4-4369-9487-1E1C9F0DEA35}" type="pres">
      <dgm:prSet presAssocID="{E7F2845E-13F4-4FA8-BE2D-3CF712D926A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9B7CE5-D072-4621-9903-07EA50BAFDB9}" type="pres">
      <dgm:prSet presAssocID="{E7F2845E-13F4-4FA8-BE2D-3CF712D926A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AC6548-1E9E-41C1-8A45-A5135429FA32}" type="presOf" srcId="{6A50FCC8-1611-4FA9-A5A2-8ABD6B8E5D88}" destId="{0849332B-B7AD-428D-886E-3E9F9FBDC9E6}" srcOrd="0" destOrd="0" presId="urn:microsoft.com/office/officeart/2005/8/layout/vList2"/>
    <dgm:cxn modelId="{72F29EF3-2B6C-41E4-AE45-DD8889DA3D44}" type="presOf" srcId="{E7F2845E-13F4-4FA8-BE2D-3CF712D926AE}" destId="{96A544BC-6DE4-4369-9487-1E1C9F0DEA35}" srcOrd="0" destOrd="0" presId="urn:microsoft.com/office/officeart/2005/8/layout/vList2"/>
    <dgm:cxn modelId="{C8F8C7CE-A14A-4FB7-90BF-9F109E48429C}" srcId="{E7F2845E-13F4-4FA8-BE2D-3CF712D926AE}" destId="{0B9A4E6A-3EC4-4653-89E1-E6DE3F364BEA}" srcOrd="0" destOrd="0" parTransId="{B136C713-F698-41A0-90D2-B97259FEC72B}" sibTransId="{5F0C3252-D437-43AC-91D6-67C45C797DC8}"/>
    <dgm:cxn modelId="{7C2F5AEF-25C4-4D52-A28F-B500DDC6A08B}" type="presOf" srcId="{0B9A4E6A-3EC4-4653-89E1-E6DE3F364BEA}" destId="{4D9B7CE5-D072-4621-9903-07EA50BAFDB9}" srcOrd="0" destOrd="0" presId="urn:microsoft.com/office/officeart/2005/8/layout/vList2"/>
    <dgm:cxn modelId="{B4D50FD0-A603-4432-A93B-FA790B5BE7FC}" srcId="{6A50FCC8-1611-4FA9-A5A2-8ABD6B8E5D88}" destId="{E7F2845E-13F4-4FA8-BE2D-3CF712D926AE}" srcOrd="0" destOrd="0" parTransId="{85F8A4EA-C933-45E7-8F81-4499E1AB4C61}" sibTransId="{05E8561B-4B2A-4A09-9A69-02047FEB1EE9}"/>
    <dgm:cxn modelId="{89DD14DA-C241-47D8-97D5-A8221166CC35}" type="presParOf" srcId="{0849332B-B7AD-428D-886E-3E9F9FBDC9E6}" destId="{96A544BC-6DE4-4369-9487-1E1C9F0DEA35}" srcOrd="0" destOrd="0" presId="urn:microsoft.com/office/officeart/2005/8/layout/vList2"/>
    <dgm:cxn modelId="{D63AFAE3-2BA7-4529-A0C6-43F9450972F4}" type="presParOf" srcId="{0849332B-B7AD-428D-886E-3E9F9FBDC9E6}" destId="{4D9B7CE5-D072-4621-9903-07EA50BAFDB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984959-34FD-4494-89C0-DAE975912041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21880C39-F725-4FE1-8560-2570235DF6EC}">
      <dgm:prSet/>
      <dgm:spPr/>
      <dgm:t>
        <a:bodyPr/>
        <a:lstStyle/>
        <a:p>
          <a:pPr rtl="0"/>
          <a:r>
            <a:rPr lang="zh-CN" dirty="0" smtClean="0"/>
            <a:t>灾害控制和分析</a:t>
          </a:r>
          <a:endParaRPr lang="zh-CN" dirty="0"/>
        </a:p>
      </dgm:t>
    </dgm:pt>
    <dgm:pt modelId="{5CDB8E4A-688D-4674-9CF3-300CED188822}" type="parTrans" cxnId="{2F53C459-ACB1-4148-B7C6-FA0E51EB4A83}">
      <dgm:prSet/>
      <dgm:spPr/>
      <dgm:t>
        <a:bodyPr/>
        <a:lstStyle/>
        <a:p>
          <a:endParaRPr lang="zh-CN" altLang="en-US"/>
        </a:p>
      </dgm:t>
    </dgm:pt>
    <dgm:pt modelId="{5D0DC193-0100-41A5-A88B-7856F62F133A}" type="sibTrans" cxnId="{2F53C459-ACB1-4148-B7C6-FA0E51EB4A83}">
      <dgm:prSet/>
      <dgm:spPr/>
      <dgm:t>
        <a:bodyPr/>
        <a:lstStyle/>
        <a:p>
          <a:endParaRPr lang="zh-CN" altLang="en-US"/>
        </a:p>
      </dgm:t>
    </dgm:pt>
    <dgm:pt modelId="{FEEBA75B-A184-4763-BEFF-10F40D7524E8}">
      <dgm:prSet/>
      <dgm:spPr/>
      <dgm:t>
        <a:bodyPr/>
        <a:lstStyle/>
        <a:p>
          <a:pPr rtl="0"/>
          <a:r>
            <a:rPr lang="zh-CN" dirty="0" smtClean="0"/>
            <a:t>水土保护</a:t>
          </a:r>
          <a:endParaRPr lang="zh-CN" dirty="0"/>
        </a:p>
      </dgm:t>
    </dgm:pt>
    <dgm:pt modelId="{7AE572BA-2D73-413F-ACED-4AF46005754E}" type="parTrans" cxnId="{8E908C0A-14E1-4011-8F8F-E308B5FCD3B9}">
      <dgm:prSet/>
      <dgm:spPr/>
      <dgm:t>
        <a:bodyPr/>
        <a:lstStyle/>
        <a:p>
          <a:endParaRPr lang="zh-CN" altLang="en-US"/>
        </a:p>
      </dgm:t>
    </dgm:pt>
    <dgm:pt modelId="{76B22DCB-4FEB-497E-A5A2-2B60E2CE6AD3}" type="sibTrans" cxnId="{8E908C0A-14E1-4011-8F8F-E308B5FCD3B9}">
      <dgm:prSet/>
      <dgm:spPr/>
      <dgm:t>
        <a:bodyPr/>
        <a:lstStyle/>
        <a:p>
          <a:endParaRPr lang="zh-CN" altLang="en-US"/>
        </a:p>
      </dgm:t>
    </dgm:pt>
    <dgm:pt modelId="{C86E68DF-D222-4E35-B4EA-BAC5BE9B236B}">
      <dgm:prSet/>
      <dgm:spPr/>
      <dgm:t>
        <a:bodyPr/>
        <a:lstStyle/>
        <a:p>
          <a:pPr rtl="0"/>
          <a:r>
            <a:rPr lang="zh-CN" dirty="0" smtClean="0"/>
            <a:t>农业决策和精细农业</a:t>
          </a:r>
          <a:endParaRPr lang="zh-CN" dirty="0"/>
        </a:p>
      </dgm:t>
    </dgm:pt>
    <dgm:pt modelId="{9F6D8892-2C11-45FF-9BD5-304899BD2DBC}" type="parTrans" cxnId="{4EAE410F-027F-4DC1-8AFA-F223687AAD60}">
      <dgm:prSet/>
      <dgm:spPr/>
      <dgm:t>
        <a:bodyPr/>
        <a:lstStyle/>
        <a:p>
          <a:endParaRPr lang="zh-CN" altLang="en-US"/>
        </a:p>
      </dgm:t>
    </dgm:pt>
    <dgm:pt modelId="{297D0004-4622-4164-BA98-57FBDB67054C}" type="sibTrans" cxnId="{4EAE410F-027F-4DC1-8AFA-F223687AAD60}">
      <dgm:prSet/>
      <dgm:spPr/>
      <dgm:t>
        <a:bodyPr/>
        <a:lstStyle/>
        <a:p>
          <a:endParaRPr lang="zh-CN" altLang="en-US"/>
        </a:p>
      </dgm:t>
    </dgm:pt>
    <dgm:pt modelId="{9BB29339-3E4B-4309-B660-FEE3332789A8}">
      <dgm:prSet/>
      <dgm:spPr/>
      <dgm:t>
        <a:bodyPr/>
        <a:lstStyle/>
        <a:p>
          <a:pPr rtl="0"/>
          <a:r>
            <a:rPr lang="zh-CN" dirty="0" smtClean="0"/>
            <a:t>海洋渔业</a:t>
          </a:r>
          <a:endParaRPr lang="zh-CN" dirty="0"/>
        </a:p>
      </dgm:t>
    </dgm:pt>
    <dgm:pt modelId="{F4B9A0B4-AC47-4476-8D91-E3030CECB4E6}" type="parTrans" cxnId="{5D9DF514-F16A-44DE-8F11-43CF24E88876}">
      <dgm:prSet/>
      <dgm:spPr/>
      <dgm:t>
        <a:bodyPr/>
        <a:lstStyle/>
        <a:p>
          <a:endParaRPr lang="zh-CN" altLang="en-US"/>
        </a:p>
      </dgm:t>
    </dgm:pt>
    <dgm:pt modelId="{90692229-8000-478B-979F-38D17FEF4AAA}" type="sibTrans" cxnId="{5D9DF514-F16A-44DE-8F11-43CF24E88876}">
      <dgm:prSet/>
      <dgm:spPr/>
      <dgm:t>
        <a:bodyPr/>
        <a:lstStyle/>
        <a:p>
          <a:endParaRPr lang="zh-CN" altLang="en-US"/>
        </a:p>
      </dgm:t>
    </dgm:pt>
    <dgm:pt modelId="{273A7A22-3293-4873-8487-A5A349843A82}">
      <dgm:prSet/>
      <dgm:spPr/>
      <dgm:t>
        <a:bodyPr/>
        <a:lstStyle/>
        <a:p>
          <a:pPr rtl="0"/>
          <a:r>
            <a:rPr lang="zh-CN" dirty="0" smtClean="0"/>
            <a:t>环境保护</a:t>
          </a:r>
          <a:endParaRPr lang="zh-CN" dirty="0"/>
        </a:p>
      </dgm:t>
    </dgm:pt>
    <dgm:pt modelId="{25D39457-A834-4278-A1C0-C19959F2C666}" type="parTrans" cxnId="{53696D70-9199-4310-B422-B8F8EF95FC7E}">
      <dgm:prSet/>
      <dgm:spPr/>
      <dgm:t>
        <a:bodyPr/>
        <a:lstStyle/>
        <a:p>
          <a:endParaRPr lang="zh-CN" altLang="en-US"/>
        </a:p>
      </dgm:t>
    </dgm:pt>
    <dgm:pt modelId="{B3A652E1-7031-4AE1-8A65-04298543785C}" type="sibTrans" cxnId="{53696D70-9199-4310-B422-B8F8EF95FC7E}">
      <dgm:prSet/>
      <dgm:spPr/>
      <dgm:t>
        <a:bodyPr/>
        <a:lstStyle/>
        <a:p>
          <a:endParaRPr lang="zh-CN" altLang="en-US"/>
        </a:p>
      </dgm:t>
    </dgm:pt>
    <dgm:pt modelId="{32978FB4-1707-4C27-B3A2-D0209A9A7F38}">
      <dgm:prSet/>
      <dgm:spPr/>
      <dgm:t>
        <a:bodyPr/>
        <a:lstStyle/>
        <a:p>
          <a:pPr rtl="0"/>
          <a:r>
            <a:rPr lang="zh-CN" dirty="0" smtClean="0"/>
            <a:t>城市</a:t>
          </a:r>
          <a:r>
            <a:rPr lang="en-US" dirty="0" smtClean="0"/>
            <a:t>GIS</a:t>
          </a:r>
          <a:endParaRPr lang="zh-CN" dirty="0"/>
        </a:p>
      </dgm:t>
    </dgm:pt>
    <dgm:pt modelId="{D71A742B-4C5A-4CDC-AFF2-28B477E586DD}" type="parTrans" cxnId="{5CA326A6-B459-4C5A-B9F2-06F04E2980E2}">
      <dgm:prSet/>
      <dgm:spPr/>
      <dgm:t>
        <a:bodyPr/>
        <a:lstStyle/>
        <a:p>
          <a:endParaRPr lang="zh-CN" altLang="en-US"/>
        </a:p>
      </dgm:t>
    </dgm:pt>
    <dgm:pt modelId="{BB3EC871-0FA1-482E-9145-E9D75F8A4C44}" type="sibTrans" cxnId="{5CA326A6-B459-4C5A-B9F2-06F04E2980E2}">
      <dgm:prSet/>
      <dgm:spPr/>
      <dgm:t>
        <a:bodyPr/>
        <a:lstStyle/>
        <a:p>
          <a:endParaRPr lang="zh-CN" altLang="en-US"/>
        </a:p>
      </dgm:t>
    </dgm:pt>
    <dgm:pt modelId="{78AB7FD1-1422-4204-8BA2-7A67962705C7}">
      <dgm:prSet/>
      <dgm:spPr/>
      <dgm:t>
        <a:bodyPr/>
        <a:lstStyle/>
        <a:p>
          <a:pPr rtl="0"/>
          <a:r>
            <a:rPr lang="zh-CN" dirty="0" smtClean="0"/>
            <a:t>数字地球</a:t>
          </a:r>
          <a:endParaRPr lang="zh-CN" dirty="0"/>
        </a:p>
      </dgm:t>
    </dgm:pt>
    <dgm:pt modelId="{8AB2C6CF-8ABB-4012-8C18-54E5CEBFBB91}" type="parTrans" cxnId="{8B6FF047-8B7D-42BB-920E-043492A4B240}">
      <dgm:prSet/>
      <dgm:spPr/>
      <dgm:t>
        <a:bodyPr/>
        <a:lstStyle/>
        <a:p>
          <a:endParaRPr lang="zh-CN" altLang="en-US"/>
        </a:p>
      </dgm:t>
    </dgm:pt>
    <dgm:pt modelId="{B7B82DEC-1D23-4603-B625-75AC006954E8}" type="sibTrans" cxnId="{8B6FF047-8B7D-42BB-920E-043492A4B240}">
      <dgm:prSet/>
      <dgm:spPr/>
      <dgm:t>
        <a:bodyPr/>
        <a:lstStyle/>
        <a:p>
          <a:endParaRPr lang="zh-CN" altLang="en-US"/>
        </a:p>
      </dgm:t>
    </dgm:pt>
    <dgm:pt modelId="{37851B88-9C6F-4D3C-8A3C-257366373F58}">
      <dgm:prSet/>
      <dgm:spPr/>
      <dgm:t>
        <a:bodyPr/>
        <a:lstStyle/>
        <a:p>
          <a:pPr rtl="0"/>
          <a:r>
            <a:rPr lang="zh-CN" dirty="0" smtClean="0"/>
            <a:t>军事国防等</a:t>
          </a:r>
          <a:endParaRPr lang="zh-CN" dirty="0"/>
        </a:p>
      </dgm:t>
    </dgm:pt>
    <dgm:pt modelId="{4C463E25-98A7-4FF7-9AC5-A10D6DB401EC}" type="parTrans" cxnId="{F2A7322B-E6A7-46B3-9078-0153A186C63B}">
      <dgm:prSet/>
      <dgm:spPr/>
      <dgm:t>
        <a:bodyPr/>
        <a:lstStyle/>
        <a:p>
          <a:endParaRPr lang="zh-CN" altLang="en-US"/>
        </a:p>
      </dgm:t>
    </dgm:pt>
    <dgm:pt modelId="{960D729B-E1C3-438A-A880-40870DB8DF86}" type="sibTrans" cxnId="{F2A7322B-E6A7-46B3-9078-0153A186C63B}">
      <dgm:prSet/>
      <dgm:spPr/>
      <dgm:t>
        <a:bodyPr/>
        <a:lstStyle/>
        <a:p>
          <a:endParaRPr lang="zh-CN" altLang="en-US"/>
        </a:p>
      </dgm:t>
    </dgm:pt>
    <dgm:pt modelId="{A1B48B61-8E37-42AD-B95D-1915F50DE9B9}">
      <dgm:prSet/>
      <dgm:spPr/>
      <dgm:t>
        <a:bodyPr/>
        <a:lstStyle/>
        <a:p>
          <a:pPr rtl="0"/>
          <a:endParaRPr lang="zh-CN" dirty="0"/>
        </a:p>
      </dgm:t>
    </dgm:pt>
    <dgm:pt modelId="{B83EB948-3778-48CD-A54B-9A93248C84F4}" type="parTrans" cxnId="{A1CC6EA3-1B8C-4B61-8195-D961AB141957}">
      <dgm:prSet/>
      <dgm:spPr/>
      <dgm:t>
        <a:bodyPr/>
        <a:lstStyle/>
        <a:p>
          <a:endParaRPr lang="zh-CN" altLang="en-US"/>
        </a:p>
      </dgm:t>
    </dgm:pt>
    <dgm:pt modelId="{CEFA7EEA-CCBB-4F15-9C7F-594E888308CC}" type="sibTrans" cxnId="{A1CC6EA3-1B8C-4B61-8195-D961AB141957}">
      <dgm:prSet/>
      <dgm:spPr/>
      <dgm:t>
        <a:bodyPr/>
        <a:lstStyle/>
        <a:p>
          <a:endParaRPr lang="zh-CN" altLang="en-US"/>
        </a:p>
      </dgm:t>
    </dgm:pt>
    <dgm:pt modelId="{D5F48404-9B97-49B5-8D04-2E40FE57ACC0}" type="pres">
      <dgm:prSet presAssocID="{9E984959-34FD-4494-89C0-DAE9759120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EE63013-970B-4FFD-83B9-16BA3F0A4D0A}" type="pres">
      <dgm:prSet presAssocID="{21880C39-F725-4FE1-8560-2570235DF6EC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5E12A4-3B7B-4D3E-BB9E-F3512D4D0D3B}" type="pres">
      <dgm:prSet presAssocID="{5D0DC193-0100-41A5-A88B-7856F62F133A}" presName="sibTrans" presStyleCnt="0"/>
      <dgm:spPr/>
    </dgm:pt>
    <dgm:pt modelId="{FC35AF15-1488-42B9-A662-4865386F62E7}" type="pres">
      <dgm:prSet presAssocID="{FEEBA75B-A184-4763-BEFF-10F40D7524E8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F2937-8B98-4DFC-B90C-0CD5E0D96729}" type="pres">
      <dgm:prSet presAssocID="{76B22DCB-4FEB-497E-A5A2-2B60E2CE6AD3}" presName="sibTrans" presStyleCnt="0"/>
      <dgm:spPr/>
    </dgm:pt>
    <dgm:pt modelId="{324757D9-D9CA-4E5E-B560-F2A6F9F013A2}" type="pres">
      <dgm:prSet presAssocID="{C86E68DF-D222-4E35-B4EA-BAC5BE9B236B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F5B67-9BD6-4DA0-A8C0-7C641B55A427}" type="pres">
      <dgm:prSet presAssocID="{297D0004-4622-4164-BA98-57FBDB67054C}" presName="sibTrans" presStyleCnt="0"/>
      <dgm:spPr/>
    </dgm:pt>
    <dgm:pt modelId="{84B49AB4-0707-4621-B4D3-E3917B73173C}" type="pres">
      <dgm:prSet presAssocID="{9BB29339-3E4B-4309-B660-FEE3332789A8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89D0AF-F38D-4163-B298-B136034155C7}" type="pres">
      <dgm:prSet presAssocID="{90692229-8000-478B-979F-38D17FEF4AAA}" presName="sibTrans" presStyleCnt="0"/>
      <dgm:spPr/>
    </dgm:pt>
    <dgm:pt modelId="{721921A4-1916-4B51-9C74-B48544119045}" type="pres">
      <dgm:prSet presAssocID="{273A7A22-3293-4873-8487-A5A349843A8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99ECE0-3A85-42A3-AC20-090CE7D8B6D6}" type="pres">
      <dgm:prSet presAssocID="{B3A652E1-7031-4AE1-8A65-04298543785C}" presName="sibTrans" presStyleCnt="0"/>
      <dgm:spPr/>
    </dgm:pt>
    <dgm:pt modelId="{6AF59195-825E-480B-87F5-00120E273714}" type="pres">
      <dgm:prSet presAssocID="{32978FB4-1707-4C27-B3A2-D0209A9A7F38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2F9718-9B35-4A05-99D4-5713F408C691}" type="pres">
      <dgm:prSet presAssocID="{BB3EC871-0FA1-482E-9145-E9D75F8A4C44}" presName="sibTrans" presStyleCnt="0"/>
      <dgm:spPr/>
    </dgm:pt>
    <dgm:pt modelId="{5D90725C-449F-4811-8528-9C3C92A481DA}" type="pres">
      <dgm:prSet presAssocID="{78AB7FD1-1422-4204-8BA2-7A67962705C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BD17DF-DFA9-4100-8608-27851082743B}" type="pres">
      <dgm:prSet presAssocID="{B7B82DEC-1D23-4603-B625-75AC006954E8}" presName="sibTrans" presStyleCnt="0"/>
      <dgm:spPr/>
    </dgm:pt>
    <dgm:pt modelId="{E686E741-A47F-43D2-A9EF-C232DAB1B0E1}" type="pres">
      <dgm:prSet presAssocID="{37851B88-9C6F-4D3C-8A3C-257366373F58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A05D7-B039-4CBA-B4F3-C7E383A324C4}" type="pres">
      <dgm:prSet presAssocID="{960D729B-E1C3-438A-A880-40870DB8DF86}" presName="sibTrans" presStyleCnt="0"/>
      <dgm:spPr/>
    </dgm:pt>
    <dgm:pt modelId="{4588A3F4-6CCB-4F31-81D6-76F1DB67F34E}" type="pres">
      <dgm:prSet presAssocID="{A1B48B61-8E37-42AD-B95D-1915F50DE9B9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AE410F-027F-4DC1-8AFA-F223687AAD60}" srcId="{9E984959-34FD-4494-89C0-DAE975912041}" destId="{C86E68DF-D222-4E35-B4EA-BAC5BE9B236B}" srcOrd="2" destOrd="0" parTransId="{9F6D8892-2C11-45FF-9BD5-304899BD2DBC}" sibTransId="{297D0004-4622-4164-BA98-57FBDB67054C}"/>
    <dgm:cxn modelId="{AD5BC933-F126-4047-928F-B44DDDFEA75C}" type="presOf" srcId="{9BB29339-3E4B-4309-B660-FEE3332789A8}" destId="{84B49AB4-0707-4621-B4D3-E3917B73173C}" srcOrd="0" destOrd="0" presId="urn:microsoft.com/office/officeart/2005/8/layout/hList6"/>
    <dgm:cxn modelId="{5CA326A6-B459-4C5A-B9F2-06F04E2980E2}" srcId="{9E984959-34FD-4494-89C0-DAE975912041}" destId="{32978FB4-1707-4C27-B3A2-D0209A9A7F38}" srcOrd="5" destOrd="0" parTransId="{D71A742B-4C5A-4CDC-AFF2-28B477E586DD}" sibTransId="{BB3EC871-0FA1-482E-9145-E9D75F8A4C44}"/>
    <dgm:cxn modelId="{F2A7322B-E6A7-46B3-9078-0153A186C63B}" srcId="{9E984959-34FD-4494-89C0-DAE975912041}" destId="{37851B88-9C6F-4D3C-8A3C-257366373F58}" srcOrd="7" destOrd="0" parTransId="{4C463E25-98A7-4FF7-9AC5-A10D6DB401EC}" sibTransId="{960D729B-E1C3-438A-A880-40870DB8DF86}"/>
    <dgm:cxn modelId="{EAAA639C-C884-412C-8878-2822F1EE9D11}" type="presOf" srcId="{C86E68DF-D222-4E35-B4EA-BAC5BE9B236B}" destId="{324757D9-D9CA-4E5E-B560-F2A6F9F013A2}" srcOrd="0" destOrd="0" presId="urn:microsoft.com/office/officeart/2005/8/layout/hList6"/>
    <dgm:cxn modelId="{522CEB68-FE77-416C-90CD-A79A6C366241}" type="presOf" srcId="{273A7A22-3293-4873-8487-A5A349843A82}" destId="{721921A4-1916-4B51-9C74-B48544119045}" srcOrd="0" destOrd="0" presId="urn:microsoft.com/office/officeart/2005/8/layout/hList6"/>
    <dgm:cxn modelId="{8AA67CBC-E2A0-48AC-9A39-AD4CAF2E541A}" type="presOf" srcId="{21880C39-F725-4FE1-8560-2570235DF6EC}" destId="{AEE63013-970B-4FFD-83B9-16BA3F0A4D0A}" srcOrd="0" destOrd="0" presId="urn:microsoft.com/office/officeart/2005/8/layout/hList6"/>
    <dgm:cxn modelId="{5D9DF514-F16A-44DE-8F11-43CF24E88876}" srcId="{9E984959-34FD-4494-89C0-DAE975912041}" destId="{9BB29339-3E4B-4309-B660-FEE3332789A8}" srcOrd="3" destOrd="0" parTransId="{F4B9A0B4-AC47-4476-8D91-E3030CECB4E6}" sibTransId="{90692229-8000-478B-979F-38D17FEF4AAA}"/>
    <dgm:cxn modelId="{C3753F7C-8A16-479B-A6DB-6ECF949780ED}" type="presOf" srcId="{78AB7FD1-1422-4204-8BA2-7A67962705C7}" destId="{5D90725C-449F-4811-8528-9C3C92A481DA}" srcOrd="0" destOrd="0" presId="urn:microsoft.com/office/officeart/2005/8/layout/hList6"/>
    <dgm:cxn modelId="{47369779-226E-4042-8D2D-C8042A44A3F6}" type="presOf" srcId="{32978FB4-1707-4C27-B3A2-D0209A9A7F38}" destId="{6AF59195-825E-480B-87F5-00120E273714}" srcOrd="0" destOrd="0" presId="urn:microsoft.com/office/officeart/2005/8/layout/hList6"/>
    <dgm:cxn modelId="{8E908C0A-14E1-4011-8F8F-E308B5FCD3B9}" srcId="{9E984959-34FD-4494-89C0-DAE975912041}" destId="{FEEBA75B-A184-4763-BEFF-10F40D7524E8}" srcOrd="1" destOrd="0" parTransId="{7AE572BA-2D73-413F-ACED-4AF46005754E}" sibTransId="{76B22DCB-4FEB-497E-A5A2-2B60E2CE6AD3}"/>
    <dgm:cxn modelId="{A1CC6EA3-1B8C-4B61-8195-D961AB141957}" srcId="{9E984959-34FD-4494-89C0-DAE975912041}" destId="{A1B48B61-8E37-42AD-B95D-1915F50DE9B9}" srcOrd="8" destOrd="0" parTransId="{B83EB948-3778-48CD-A54B-9A93248C84F4}" sibTransId="{CEFA7EEA-CCBB-4F15-9C7F-594E888308CC}"/>
    <dgm:cxn modelId="{6118395F-2F14-4726-98C1-EA64F32A5468}" type="presOf" srcId="{A1B48B61-8E37-42AD-B95D-1915F50DE9B9}" destId="{4588A3F4-6CCB-4F31-81D6-76F1DB67F34E}" srcOrd="0" destOrd="0" presId="urn:microsoft.com/office/officeart/2005/8/layout/hList6"/>
    <dgm:cxn modelId="{422B7845-1624-435B-8840-C987ACAC4A23}" type="presOf" srcId="{9E984959-34FD-4494-89C0-DAE975912041}" destId="{D5F48404-9B97-49B5-8D04-2E40FE57ACC0}" srcOrd="0" destOrd="0" presId="urn:microsoft.com/office/officeart/2005/8/layout/hList6"/>
    <dgm:cxn modelId="{78A6CA03-989B-471D-A583-063BB4F1A671}" type="presOf" srcId="{37851B88-9C6F-4D3C-8A3C-257366373F58}" destId="{E686E741-A47F-43D2-A9EF-C232DAB1B0E1}" srcOrd="0" destOrd="0" presId="urn:microsoft.com/office/officeart/2005/8/layout/hList6"/>
    <dgm:cxn modelId="{53696D70-9199-4310-B422-B8F8EF95FC7E}" srcId="{9E984959-34FD-4494-89C0-DAE975912041}" destId="{273A7A22-3293-4873-8487-A5A349843A82}" srcOrd="4" destOrd="0" parTransId="{25D39457-A834-4278-A1C0-C19959F2C666}" sibTransId="{B3A652E1-7031-4AE1-8A65-04298543785C}"/>
    <dgm:cxn modelId="{2F53C459-ACB1-4148-B7C6-FA0E51EB4A83}" srcId="{9E984959-34FD-4494-89C0-DAE975912041}" destId="{21880C39-F725-4FE1-8560-2570235DF6EC}" srcOrd="0" destOrd="0" parTransId="{5CDB8E4A-688D-4674-9CF3-300CED188822}" sibTransId="{5D0DC193-0100-41A5-A88B-7856F62F133A}"/>
    <dgm:cxn modelId="{8B6FF047-8B7D-42BB-920E-043492A4B240}" srcId="{9E984959-34FD-4494-89C0-DAE975912041}" destId="{78AB7FD1-1422-4204-8BA2-7A67962705C7}" srcOrd="6" destOrd="0" parTransId="{8AB2C6CF-8ABB-4012-8C18-54E5CEBFBB91}" sibTransId="{B7B82DEC-1D23-4603-B625-75AC006954E8}"/>
    <dgm:cxn modelId="{ABA54F04-2560-4ED8-8206-AE22527C00A8}" type="presOf" srcId="{FEEBA75B-A184-4763-BEFF-10F40D7524E8}" destId="{FC35AF15-1488-42B9-A662-4865386F62E7}" srcOrd="0" destOrd="0" presId="urn:microsoft.com/office/officeart/2005/8/layout/hList6"/>
    <dgm:cxn modelId="{70071E17-A0CA-411F-A1C0-7864BA890061}" type="presParOf" srcId="{D5F48404-9B97-49B5-8D04-2E40FE57ACC0}" destId="{AEE63013-970B-4FFD-83B9-16BA3F0A4D0A}" srcOrd="0" destOrd="0" presId="urn:microsoft.com/office/officeart/2005/8/layout/hList6"/>
    <dgm:cxn modelId="{7A085B04-F37F-4F30-BDC5-7D3E56871B6D}" type="presParOf" srcId="{D5F48404-9B97-49B5-8D04-2E40FE57ACC0}" destId="{325E12A4-3B7B-4D3E-BB9E-F3512D4D0D3B}" srcOrd="1" destOrd="0" presId="urn:microsoft.com/office/officeart/2005/8/layout/hList6"/>
    <dgm:cxn modelId="{0B5CDEAB-9C76-4C36-8EC9-C3F0CCB348DE}" type="presParOf" srcId="{D5F48404-9B97-49B5-8D04-2E40FE57ACC0}" destId="{FC35AF15-1488-42B9-A662-4865386F62E7}" srcOrd="2" destOrd="0" presId="urn:microsoft.com/office/officeart/2005/8/layout/hList6"/>
    <dgm:cxn modelId="{BD765196-C79E-4785-A2FB-766ECE9D4C79}" type="presParOf" srcId="{D5F48404-9B97-49B5-8D04-2E40FE57ACC0}" destId="{35CF2937-8B98-4DFC-B90C-0CD5E0D96729}" srcOrd="3" destOrd="0" presId="urn:microsoft.com/office/officeart/2005/8/layout/hList6"/>
    <dgm:cxn modelId="{5A941629-C56B-45FE-AA00-714E51FCFB77}" type="presParOf" srcId="{D5F48404-9B97-49B5-8D04-2E40FE57ACC0}" destId="{324757D9-D9CA-4E5E-B560-F2A6F9F013A2}" srcOrd="4" destOrd="0" presId="urn:microsoft.com/office/officeart/2005/8/layout/hList6"/>
    <dgm:cxn modelId="{0AE5FDA2-7063-4029-8055-F6071E931DEC}" type="presParOf" srcId="{D5F48404-9B97-49B5-8D04-2E40FE57ACC0}" destId="{3D5F5B67-9BD6-4DA0-A8C0-7C641B55A427}" srcOrd="5" destOrd="0" presId="urn:microsoft.com/office/officeart/2005/8/layout/hList6"/>
    <dgm:cxn modelId="{35DD87D6-0BFA-4F7B-BEDC-51D074DB635E}" type="presParOf" srcId="{D5F48404-9B97-49B5-8D04-2E40FE57ACC0}" destId="{84B49AB4-0707-4621-B4D3-E3917B73173C}" srcOrd="6" destOrd="0" presId="urn:microsoft.com/office/officeart/2005/8/layout/hList6"/>
    <dgm:cxn modelId="{3333336C-0653-453A-A71F-4A131D0FE1F9}" type="presParOf" srcId="{D5F48404-9B97-49B5-8D04-2E40FE57ACC0}" destId="{6789D0AF-F38D-4163-B298-B136034155C7}" srcOrd="7" destOrd="0" presId="urn:microsoft.com/office/officeart/2005/8/layout/hList6"/>
    <dgm:cxn modelId="{A854DABA-1F12-42C7-9B7D-6C001788E18E}" type="presParOf" srcId="{D5F48404-9B97-49B5-8D04-2E40FE57ACC0}" destId="{721921A4-1916-4B51-9C74-B48544119045}" srcOrd="8" destOrd="0" presId="urn:microsoft.com/office/officeart/2005/8/layout/hList6"/>
    <dgm:cxn modelId="{CDC56CA4-EF90-4AF8-8658-A80CE5B4C1D0}" type="presParOf" srcId="{D5F48404-9B97-49B5-8D04-2E40FE57ACC0}" destId="{C199ECE0-3A85-42A3-AC20-090CE7D8B6D6}" srcOrd="9" destOrd="0" presId="urn:microsoft.com/office/officeart/2005/8/layout/hList6"/>
    <dgm:cxn modelId="{88A4FFD0-1B65-449B-A4C7-8E650A2E116F}" type="presParOf" srcId="{D5F48404-9B97-49B5-8D04-2E40FE57ACC0}" destId="{6AF59195-825E-480B-87F5-00120E273714}" srcOrd="10" destOrd="0" presId="urn:microsoft.com/office/officeart/2005/8/layout/hList6"/>
    <dgm:cxn modelId="{8D997A54-4BBB-494F-83E8-CD704F636A4B}" type="presParOf" srcId="{D5F48404-9B97-49B5-8D04-2E40FE57ACC0}" destId="{022F9718-9B35-4A05-99D4-5713F408C691}" srcOrd="11" destOrd="0" presId="urn:microsoft.com/office/officeart/2005/8/layout/hList6"/>
    <dgm:cxn modelId="{1AF9CEF1-6283-4225-B193-424AE9F3F83F}" type="presParOf" srcId="{D5F48404-9B97-49B5-8D04-2E40FE57ACC0}" destId="{5D90725C-449F-4811-8528-9C3C92A481DA}" srcOrd="12" destOrd="0" presId="urn:microsoft.com/office/officeart/2005/8/layout/hList6"/>
    <dgm:cxn modelId="{FD7AB215-F6BA-4EF6-A0C4-B02CA9456239}" type="presParOf" srcId="{D5F48404-9B97-49B5-8D04-2E40FE57ACC0}" destId="{35BD17DF-DFA9-4100-8608-27851082743B}" srcOrd="13" destOrd="0" presId="urn:microsoft.com/office/officeart/2005/8/layout/hList6"/>
    <dgm:cxn modelId="{591486A9-43D4-4A83-AF8B-FA20A48B69CE}" type="presParOf" srcId="{D5F48404-9B97-49B5-8D04-2E40FE57ACC0}" destId="{E686E741-A47F-43D2-A9EF-C232DAB1B0E1}" srcOrd="14" destOrd="0" presId="urn:microsoft.com/office/officeart/2005/8/layout/hList6"/>
    <dgm:cxn modelId="{766E867A-2C67-41D3-9F22-E1745BFC136E}" type="presParOf" srcId="{D5F48404-9B97-49B5-8D04-2E40FE57ACC0}" destId="{F78A05D7-B039-4CBA-B4F3-C7E383A324C4}" srcOrd="15" destOrd="0" presId="urn:microsoft.com/office/officeart/2005/8/layout/hList6"/>
    <dgm:cxn modelId="{151A2B3F-1702-4943-8A66-3BF3BD8C10EF}" type="presParOf" srcId="{D5F48404-9B97-49B5-8D04-2E40FE57ACC0}" destId="{4588A3F4-6CCB-4F31-81D6-76F1DB67F34E}" srcOrd="1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52BED5-2522-4820-ACBE-AE0E17C2D03D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99782BC-68A7-4989-8FC4-AAB445103F03}">
      <dgm:prSet/>
      <dgm:spPr/>
      <dgm:t>
        <a:bodyPr/>
        <a:lstStyle/>
        <a:p>
          <a:pPr rtl="0"/>
          <a:r>
            <a:rPr lang="zh-CN" b="1" dirty="0" smtClean="0"/>
            <a:t>桌面</a:t>
          </a:r>
          <a:r>
            <a:rPr lang="en-US" b="1" dirty="0" smtClean="0"/>
            <a:t>GIS</a:t>
          </a:r>
          <a:endParaRPr lang="zh-CN" dirty="0"/>
        </a:p>
      </dgm:t>
    </dgm:pt>
    <dgm:pt modelId="{253400F7-E389-41CB-A42E-F86A8F438ADB}" type="parTrans" cxnId="{810BE4A6-8C40-4427-8995-8A68C04119EB}">
      <dgm:prSet/>
      <dgm:spPr/>
      <dgm:t>
        <a:bodyPr/>
        <a:lstStyle/>
        <a:p>
          <a:endParaRPr lang="zh-CN" altLang="en-US"/>
        </a:p>
      </dgm:t>
    </dgm:pt>
    <dgm:pt modelId="{94F62EBE-8B38-484A-A476-F8D7F91A070A}" type="sibTrans" cxnId="{810BE4A6-8C40-4427-8995-8A68C04119EB}">
      <dgm:prSet/>
      <dgm:spPr/>
      <dgm:t>
        <a:bodyPr/>
        <a:lstStyle/>
        <a:p>
          <a:endParaRPr lang="zh-CN" altLang="en-US"/>
        </a:p>
      </dgm:t>
    </dgm:pt>
    <dgm:pt modelId="{2561C97A-3C3E-4852-98D3-643EF9153524}">
      <dgm:prSet/>
      <dgm:spPr/>
      <dgm:t>
        <a:bodyPr/>
        <a:lstStyle/>
        <a:p>
          <a:pPr rtl="0"/>
          <a:r>
            <a:rPr lang="en-US" b="1" dirty="0" err="1" smtClean="0"/>
            <a:t>ArcReader</a:t>
          </a:r>
          <a:endParaRPr lang="en-US" b="1" dirty="0"/>
        </a:p>
      </dgm:t>
    </dgm:pt>
    <dgm:pt modelId="{19A8AB24-3F32-44DC-99D4-0BDC9C1936CC}" type="parTrans" cxnId="{8B48E3CE-F99B-495F-8986-2E26BA3A42FA}">
      <dgm:prSet/>
      <dgm:spPr/>
      <dgm:t>
        <a:bodyPr/>
        <a:lstStyle/>
        <a:p>
          <a:endParaRPr lang="zh-CN" altLang="en-US"/>
        </a:p>
      </dgm:t>
    </dgm:pt>
    <dgm:pt modelId="{FBFB949F-9701-4BDF-8D96-955C4E389D90}" type="sibTrans" cxnId="{8B48E3CE-F99B-495F-8986-2E26BA3A42FA}">
      <dgm:prSet/>
      <dgm:spPr/>
      <dgm:t>
        <a:bodyPr/>
        <a:lstStyle/>
        <a:p>
          <a:endParaRPr lang="zh-CN" altLang="en-US"/>
        </a:p>
      </dgm:t>
    </dgm:pt>
    <dgm:pt modelId="{472146B1-18FF-4D38-9AE0-D2DFE21FCCCB}">
      <dgm:prSet/>
      <dgm:spPr/>
      <dgm:t>
        <a:bodyPr/>
        <a:lstStyle/>
        <a:p>
          <a:pPr rtl="0"/>
          <a:r>
            <a:rPr lang="en-US" b="1" dirty="0" err="1" smtClean="0">
              <a:solidFill>
                <a:srgbClr val="FF0000"/>
              </a:solidFill>
            </a:rPr>
            <a:t>ArcGIS</a:t>
          </a:r>
          <a:r>
            <a:rPr lang="en-US" b="1" dirty="0" smtClean="0">
              <a:solidFill>
                <a:srgbClr val="FF0000"/>
              </a:solidFill>
            </a:rPr>
            <a:t> </a:t>
          </a:r>
          <a:r>
            <a:rPr lang="en-US" b="1" dirty="0" err="1" smtClean="0">
              <a:solidFill>
                <a:srgbClr val="FF0000"/>
              </a:solidFill>
            </a:rPr>
            <a:t>DeskTop</a:t>
          </a:r>
          <a:endParaRPr lang="en-US" b="1" dirty="0">
            <a:solidFill>
              <a:srgbClr val="FF0000"/>
            </a:solidFill>
          </a:endParaRPr>
        </a:p>
      </dgm:t>
    </dgm:pt>
    <dgm:pt modelId="{8B22366D-4F6E-4539-AD46-BC6E99EF152E}" type="parTrans" cxnId="{F2ADA809-0433-4576-A3FF-7C8F212DBCCC}">
      <dgm:prSet/>
      <dgm:spPr/>
      <dgm:t>
        <a:bodyPr/>
        <a:lstStyle/>
        <a:p>
          <a:endParaRPr lang="zh-CN" altLang="en-US"/>
        </a:p>
      </dgm:t>
    </dgm:pt>
    <dgm:pt modelId="{ABB2AF13-E07D-4F09-B3A6-8C41C4A86215}" type="sibTrans" cxnId="{F2ADA809-0433-4576-A3FF-7C8F212DBCCC}">
      <dgm:prSet/>
      <dgm:spPr/>
      <dgm:t>
        <a:bodyPr/>
        <a:lstStyle/>
        <a:p>
          <a:endParaRPr lang="zh-CN" altLang="en-US"/>
        </a:p>
      </dgm:t>
    </dgm:pt>
    <dgm:pt modelId="{EF0132AD-EE64-4546-A250-5A2083483BF2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Engine</a:t>
          </a:r>
          <a:endParaRPr lang="zh-CN" dirty="0"/>
        </a:p>
      </dgm:t>
    </dgm:pt>
    <dgm:pt modelId="{5275471F-83FF-4203-A31F-ED06E623E318}" type="parTrans" cxnId="{CEF64B3E-640F-4E7C-A70E-46F6BE1CD27D}">
      <dgm:prSet/>
      <dgm:spPr/>
      <dgm:t>
        <a:bodyPr/>
        <a:lstStyle/>
        <a:p>
          <a:endParaRPr lang="zh-CN" altLang="en-US"/>
        </a:p>
      </dgm:t>
    </dgm:pt>
    <dgm:pt modelId="{024C81EF-E046-472A-873E-44371766AF38}" type="sibTrans" cxnId="{CEF64B3E-640F-4E7C-A70E-46F6BE1CD27D}">
      <dgm:prSet/>
      <dgm:spPr/>
      <dgm:t>
        <a:bodyPr/>
        <a:lstStyle/>
        <a:p>
          <a:endParaRPr lang="zh-CN" altLang="en-US"/>
        </a:p>
      </dgm:t>
    </dgm:pt>
    <dgm:pt modelId="{DA554B6E-838C-433C-88E8-EE8108457F59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Explorer</a:t>
          </a:r>
          <a:endParaRPr lang="zh-CN" dirty="0"/>
        </a:p>
      </dgm:t>
    </dgm:pt>
    <dgm:pt modelId="{603B6E7E-B4B4-49A0-98A0-AAAF26EDD963}" type="parTrans" cxnId="{7B7DBFBF-73AC-4CDD-B516-D58D3A75EF88}">
      <dgm:prSet/>
      <dgm:spPr/>
      <dgm:t>
        <a:bodyPr/>
        <a:lstStyle/>
        <a:p>
          <a:endParaRPr lang="zh-CN" altLang="en-US"/>
        </a:p>
      </dgm:t>
    </dgm:pt>
    <dgm:pt modelId="{8506B104-AA56-46B5-B881-529BB9722D97}" type="sibTrans" cxnId="{7B7DBFBF-73AC-4CDD-B516-D58D3A75EF88}">
      <dgm:prSet/>
      <dgm:spPr/>
      <dgm:t>
        <a:bodyPr/>
        <a:lstStyle/>
        <a:p>
          <a:endParaRPr lang="zh-CN" altLang="en-US"/>
        </a:p>
      </dgm:t>
    </dgm:pt>
    <dgm:pt modelId="{D4B7A740-AD63-40B0-982C-73EFABC2F0A4}">
      <dgm:prSet/>
      <dgm:spPr/>
      <dgm:t>
        <a:bodyPr/>
        <a:lstStyle/>
        <a:p>
          <a:pPr rtl="0"/>
          <a:r>
            <a:rPr lang="zh-CN" b="1" dirty="0" smtClean="0"/>
            <a:t>服务器</a:t>
          </a:r>
          <a:r>
            <a:rPr lang="en-US" b="1" dirty="0" smtClean="0"/>
            <a:t>GIS</a:t>
          </a:r>
          <a:endParaRPr lang="zh-CN" dirty="0"/>
        </a:p>
      </dgm:t>
    </dgm:pt>
    <dgm:pt modelId="{18C4444F-90CC-4DD9-AD6F-C65F91D0974D}" type="parTrans" cxnId="{053191A3-0967-4B35-9DBD-D09B99ADC897}">
      <dgm:prSet/>
      <dgm:spPr/>
      <dgm:t>
        <a:bodyPr/>
        <a:lstStyle/>
        <a:p>
          <a:endParaRPr lang="zh-CN" altLang="en-US"/>
        </a:p>
      </dgm:t>
    </dgm:pt>
    <dgm:pt modelId="{28853C6A-13A8-4F72-8D34-7CF8B1CCF345}" type="sibTrans" cxnId="{053191A3-0967-4B35-9DBD-D09B99ADC897}">
      <dgm:prSet/>
      <dgm:spPr/>
      <dgm:t>
        <a:bodyPr/>
        <a:lstStyle/>
        <a:p>
          <a:endParaRPr lang="zh-CN" altLang="en-US"/>
        </a:p>
      </dgm:t>
    </dgm:pt>
    <dgm:pt modelId="{FABE8E7E-29DE-48C6-B4A7-5E11C8CA8F3E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Server</a:t>
          </a:r>
          <a:endParaRPr lang="zh-CN" dirty="0"/>
        </a:p>
      </dgm:t>
    </dgm:pt>
    <dgm:pt modelId="{65832469-A423-4E21-9141-C5F6416663BA}" type="parTrans" cxnId="{1AC566C3-3255-47BE-A2F2-1AFB7F204739}">
      <dgm:prSet/>
      <dgm:spPr/>
      <dgm:t>
        <a:bodyPr/>
        <a:lstStyle/>
        <a:p>
          <a:endParaRPr lang="zh-CN" altLang="en-US"/>
        </a:p>
      </dgm:t>
    </dgm:pt>
    <dgm:pt modelId="{883A12D6-3ACC-40B5-8363-2765E5ABE367}" type="sibTrans" cxnId="{1AC566C3-3255-47BE-A2F2-1AFB7F204739}">
      <dgm:prSet/>
      <dgm:spPr/>
      <dgm:t>
        <a:bodyPr/>
        <a:lstStyle/>
        <a:p>
          <a:endParaRPr lang="zh-CN" altLang="en-US"/>
        </a:p>
      </dgm:t>
    </dgm:pt>
    <dgm:pt modelId="{438D1936-3C02-4182-BBC5-21C77C412690}">
      <dgm:prSet/>
      <dgm:spPr/>
      <dgm:t>
        <a:bodyPr/>
        <a:lstStyle/>
        <a:p>
          <a:pPr rtl="0"/>
          <a:r>
            <a:rPr lang="en-US" b="1" dirty="0" err="1" smtClean="0"/>
            <a:t>ArcIMS</a:t>
          </a:r>
          <a:endParaRPr lang="en-US" b="1" dirty="0"/>
        </a:p>
      </dgm:t>
    </dgm:pt>
    <dgm:pt modelId="{9F5705E0-A794-41AD-9C55-B38F0F243B16}" type="parTrans" cxnId="{02FEF414-9755-4B38-98BC-3F59F2C7157A}">
      <dgm:prSet/>
      <dgm:spPr/>
      <dgm:t>
        <a:bodyPr/>
        <a:lstStyle/>
        <a:p>
          <a:endParaRPr lang="zh-CN" altLang="en-US"/>
        </a:p>
      </dgm:t>
    </dgm:pt>
    <dgm:pt modelId="{99A65C18-C3B6-464E-90AE-3A57BCC11C9B}" type="sibTrans" cxnId="{02FEF414-9755-4B38-98BC-3F59F2C7157A}">
      <dgm:prSet/>
      <dgm:spPr/>
      <dgm:t>
        <a:bodyPr/>
        <a:lstStyle/>
        <a:p>
          <a:endParaRPr lang="zh-CN" altLang="en-US"/>
        </a:p>
      </dgm:t>
    </dgm:pt>
    <dgm:pt modelId="{F0799990-5720-460D-A459-E8CCEBB2CA9F}">
      <dgm:prSet/>
      <dgm:spPr/>
      <dgm:t>
        <a:bodyPr/>
        <a:lstStyle/>
        <a:p>
          <a:pPr rtl="0"/>
          <a:r>
            <a:rPr lang="zh-CN" b="1" dirty="0" smtClean="0"/>
            <a:t>移动</a:t>
          </a:r>
          <a:r>
            <a:rPr lang="en-US" b="1" dirty="0" smtClean="0"/>
            <a:t>GIS</a:t>
          </a:r>
          <a:endParaRPr lang="zh-CN" dirty="0"/>
        </a:p>
      </dgm:t>
    </dgm:pt>
    <dgm:pt modelId="{B20E771D-A3D7-482F-AD45-42424BE6D06A}" type="parTrans" cxnId="{D290BB83-1751-465E-9C6D-51C4A428D249}">
      <dgm:prSet/>
      <dgm:spPr/>
      <dgm:t>
        <a:bodyPr/>
        <a:lstStyle/>
        <a:p>
          <a:endParaRPr lang="zh-CN" altLang="en-US"/>
        </a:p>
      </dgm:t>
    </dgm:pt>
    <dgm:pt modelId="{34063923-9CC6-4F58-9A5E-B72FC79B06FE}" type="sibTrans" cxnId="{D290BB83-1751-465E-9C6D-51C4A428D249}">
      <dgm:prSet/>
      <dgm:spPr/>
      <dgm:t>
        <a:bodyPr/>
        <a:lstStyle/>
        <a:p>
          <a:endParaRPr lang="zh-CN" altLang="en-US"/>
        </a:p>
      </dgm:t>
    </dgm:pt>
    <dgm:pt modelId="{BE8021F2-FF43-47CC-98C6-484599ED4242}">
      <dgm:prSet/>
      <dgm:spPr/>
      <dgm:t>
        <a:bodyPr/>
        <a:lstStyle/>
        <a:p>
          <a:pPr rtl="0"/>
          <a:r>
            <a:rPr lang="en-US" b="1" dirty="0" err="1" smtClean="0"/>
            <a:t>ArcPad</a:t>
          </a:r>
          <a:endParaRPr lang="en-US" b="1" dirty="0"/>
        </a:p>
      </dgm:t>
    </dgm:pt>
    <dgm:pt modelId="{5D732BD7-3D3C-4830-BA7E-AEC6D3AA01AA}" type="parTrans" cxnId="{C0CA60EF-7864-4C2C-9C09-13DF17DE7E96}">
      <dgm:prSet/>
      <dgm:spPr/>
      <dgm:t>
        <a:bodyPr/>
        <a:lstStyle/>
        <a:p>
          <a:endParaRPr lang="zh-CN" altLang="en-US"/>
        </a:p>
      </dgm:t>
    </dgm:pt>
    <dgm:pt modelId="{EA84A173-3D67-4B94-A9AD-74019BF917C9}" type="sibTrans" cxnId="{C0CA60EF-7864-4C2C-9C09-13DF17DE7E96}">
      <dgm:prSet/>
      <dgm:spPr/>
      <dgm:t>
        <a:bodyPr/>
        <a:lstStyle/>
        <a:p>
          <a:endParaRPr lang="zh-CN" altLang="en-US"/>
        </a:p>
      </dgm:t>
    </dgm:pt>
    <dgm:pt modelId="{32AFB77F-96F5-4C1D-A4D2-FC7BE70A04A9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Mobile</a:t>
          </a:r>
          <a:endParaRPr lang="zh-CN" dirty="0"/>
        </a:p>
      </dgm:t>
    </dgm:pt>
    <dgm:pt modelId="{53322045-BF49-4113-86FF-934D788B3709}" type="parTrans" cxnId="{5E6BE2F8-F907-4103-9F26-BD864E0234C2}">
      <dgm:prSet/>
      <dgm:spPr/>
      <dgm:t>
        <a:bodyPr/>
        <a:lstStyle/>
        <a:p>
          <a:endParaRPr lang="zh-CN" altLang="en-US"/>
        </a:p>
      </dgm:t>
    </dgm:pt>
    <dgm:pt modelId="{C7974A37-ECE9-46E8-9327-66F0980E4124}" type="sibTrans" cxnId="{5E6BE2F8-F907-4103-9F26-BD864E0234C2}">
      <dgm:prSet/>
      <dgm:spPr/>
      <dgm:t>
        <a:bodyPr/>
        <a:lstStyle/>
        <a:p>
          <a:endParaRPr lang="zh-CN" altLang="en-US"/>
        </a:p>
      </dgm:t>
    </dgm:pt>
    <dgm:pt modelId="{DFA6E4D2-ACFD-4E37-88A8-91D33779AB80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for </a:t>
          </a:r>
          <a:r>
            <a:rPr lang="en-US" b="1" dirty="0" err="1" smtClean="0"/>
            <a:t>iOS</a:t>
          </a:r>
          <a:endParaRPr lang="en-US" b="1" dirty="0"/>
        </a:p>
      </dgm:t>
    </dgm:pt>
    <dgm:pt modelId="{787F51FB-A20B-4BB9-B2F6-C6F38C3E2BA4}" type="parTrans" cxnId="{4B262C58-5DE4-48DE-A1E4-879C6835D805}">
      <dgm:prSet/>
      <dgm:spPr/>
      <dgm:t>
        <a:bodyPr/>
        <a:lstStyle/>
        <a:p>
          <a:endParaRPr lang="zh-CN" altLang="en-US"/>
        </a:p>
      </dgm:t>
    </dgm:pt>
    <dgm:pt modelId="{FBFE6555-AF5B-4AAF-B06A-6C16D3C720F3}" type="sibTrans" cxnId="{4B262C58-5DE4-48DE-A1E4-879C6835D805}">
      <dgm:prSet/>
      <dgm:spPr/>
      <dgm:t>
        <a:bodyPr/>
        <a:lstStyle/>
        <a:p>
          <a:endParaRPr lang="zh-CN" altLang="en-US"/>
        </a:p>
      </dgm:t>
    </dgm:pt>
    <dgm:pt modelId="{FBD085E1-A697-43EA-83CB-DC16D662354F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for Windows Phone</a:t>
          </a:r>
          <a:endParaRPr lang="zh-CN" dirty="0"/>
        </a:p>
      </dgm:t>
    </dgm:pt>
    <dgm:pt modelId="{CBC8E129-7134-4904-BD89-A1B2C00B6CDD}" type="parTrans" cxnId="{327E22AE-5C04-4EF3-993B-E1F2976D6969}">
      <dgm:prSet/>
      <dgm:spPr/>
      <dgm:t>
        <a:bodyPr/>
        <a:lstStyle/>
        <a:p>
          <a:endParaRPr lang="zh-CN" altLang="en-US"/>
        </a:p>
      </dgm:t>
    </dgm:pt>
    <dgm:pt modelId="{69A79A22-8D9F-40B6-8905-D8B66D0ECDF4}" type="sibTrans" cxnId="{327E22AE-5C04-4EF3-993B-E1F2976D6969}">
      <dgm:prSet/>
      <dgm:spPr/>
      <dgm:t>
        <a:bodyPr/>
        <a:lstStyle/>
        <a:p>
          <a:endParaRPr lang="zh-CN" altLang="en-US"/>
        </a:p>
      </dgm:t>
    </dgm:pt>
    <dgm:pt modelId="{AECBE300-7E6E-4C79-B94F-4A5326D44FCA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for Android</a:t>
          </a:r>
          <a:endParaRPr lang="zh-CN" dirty="0"/>
        </a:p>
      </dgm:t>
    </dgm:pt>
    <dgm:pt modelId="{B9F0D834-D085-4AF4-801D-63D839952915}" type="parTrans" cxnId="{998389CD-E9AF-4808-B1D8-9BAA150FC6C9}">
      <dgm:prSet/>
      <dgm:spPr/>
      <dgm:t>
        <a:bodyPr/>
        <a:lstStyle/>
        <a:p>
          <a:endParaRPr lang="zh-CN" altLang="en-US"/>
        </a:p>
      </dgm:t>
    </dgm:pt>
    <dgm:pt modelId="{B35D6B28-5700-46DB-B3D8-6F8AF75E3BDF}" type="sibTrans" cxnId="{998389CD-E9AF-4808-B1D8-9BAA150FC6C9}">
      <dgm:prSet/>
      <dgm:spPr/>
      <dgm:t>
        <a:bodyPr/>
        <a:lstStyle/>
        <a:p>
          <a:endParaRPr lang="zh-CN" altLang="en-US"/>
        </a:p>
      </dgm:t>
    </dgm:pt>
    <dgm:pt modelId="{EC0B2813-B4B3-4186-A089-AC4D02A1AB49}">
      <dgm:prSet/>
      <dgm:spPr/>
      <dgm:t>
        <a:bodyPr/>
        <a:lstStyle/>
        <a:p>
          <a:pPr rtl="0"/>
          <a:r>
            <a:rPr lang="zh-CN" b="1" dirty="0" smtClean="0"/>
            <a:t>在线</a:t>
          </a:r>
          <a:r>
            <a:rPr lang="en-US" b="1" dirty="0" smtClean="0"/>
            <a:t>GIS</a:t>
          </a:r>
          <a:endParaRPr lang="zh-CN" dirty="0"/>
        </a:p>
      </dgm:t>
    </dgm:pt>
    <dgm:pt modelId="{263E546B-2C75-4CAB-BACD-52E51A6DF1DF}" type="parTrans" cxnId="{2AFA7E4E-0F68-4402-AB2A-B1FD148DA5BD}">
      <dgm:prSet/>
      <dgm:spPr/>
      <dgm:t>
        <a:bodyPr/>
        <a:lstStyle/>
        <a:p>
          <a:endParaRPr lang="zh-CN" altLang="en-US"/>
        </a:p>
      </dgm:t>
    </dgm:pt>
    <dgm:pt modelId="{AC410EC1-076B-45E7-BCA2-2CCE8CA43F95}" type="sibTrans" cxnId="{2AFA7E4E-0F68-4402-AB2A-B1FD148DA5BD}">
      <dgm:prSet/>
      <dgm:spPr/>
      <dgm:t>
        <a:bodyPr/>
        <a:lstStyle/>
        <a:p>
          <a:endParaRPr lang="zh-CN" altLang="en-US"/>
        </a:p>
      </dgm:t>
    </dgm:pt>
    <dgm:pt modelId="{67F8E279-FB86-4F1F-8942-A741376B4A11}">
      <dgm:prSet/>
      <dgm:spPr/>
      <dgm:t>
        <a:bodyPr/>
        <a:lstStyle/>
        <a:p>
          <a:pPr rtl="0"/>
          <a:r>
            <a:rPr lang="en-US" b="1" dirty="0" err="1" smtClean="0"/>
            <a:t>ArcGIS</a:t>
          </a:r>
          <a:r>
            <a:rPr lang="en-US" b="1" dirty="0" smtClean="0"/>
            <a:t> Online</a:t>
          </a:r>
          <a:endParaRPr lang="zh-CN" dirty="0"/>
        </a:p>
      </dgm:t>
    </dgm:pt>
    <dgm:pt modelId="{3C5717E3-F3F9-49C2-8B3F-AE5A45A9FF2A}" type="parTrans" cxnId="{990064BA-3A5B-4E6A-9FE7-ED96A455B899}">
      <dgm:prSet/>
      <dgm:spPr/>
      <dgm:t>
        <a:bodyPr/>
        <a:lstStyle/>
        <a:p>
          <a:endParaRPr lang="zh-CN" altLang="en-US"/>
        </a:p>
      </dgm:t>
    </dgm:pt>
    <dgm:pt modelId="{8779F120-66A6-4689-BA16-8A737887F3B6}" type="sibTrans" cxnId="{990064BA-3A5B-4E6A-9FE7-ED96A455B899}">
      <dgm:prSet/>
      <dgm:spPr/>
      <dgm:t>
        <a:bodyPr/>
        <a:lstStyle/>
        <a:p>
          <a:endParaRPr lang="zh-CN" altLang="en-US"/>
        </a:p>
      </dgm:t>
    </dgm:pt>
    <dgm:pt modelId="{25F350CB-5995-4E91-BC20-649028D0C8B2}">
      <dgm:prSet/>
      <dgm:spPr/>
      <dgm:t>
        <a:bodyPr/>
        <a:lstStyle/>
        <a:p>
          <a:pPr rtl="0"/>
          <a:r>
            <a:rPr lang="en-US" b="1" dirty="0" smtClean="0"/>
            <a:t>ArcGIS.com</a:t>
          </a:r>
          <a:endParaRPr lang="zh-CN" dirty="0"/>
        </a:p>
      </dgm:t>
    </dgm:pt>
    <dgm:pt modelId="{72BE43DA-A1CA-4B51-A9B7-AC4E0E1DB7F4}" type="parTrans" cxnId="{FAC6F8AB-BBEB-4846-9B95-C2FE087F10F9}">
      <dgm:prSet/>
      <dgm:spPr/>
      <dgm:t>
        <a:bodyPr/>
        <a:lstStyle/>
        <a:p>
          <a:endParaRPr lang="zh-CN" altLang="en-US"/>
        </a:p>
      </dgm:t>
    </dgm:pt>
    <dgm:pt modelId="{FE41097A-A5F9-4C06-A636-A3BAAEC12287}" type="sibTrans" cxnId="{FAC6F8AB-BBEB-4846-9B95-C2FE087F10F9}">
      <dgm:prSet/>
      <dgm:spPr/>
      <dgm:t>
        <a:bodyPr/>
        <a:lstStyle/>
        <a:p>
          <a:endParaRPr lang="zh-CN" altLang="en-US"/>
        </a:p>
      </dgm:t>
    </dgm:pt>
    <dgm:pt modelId="{BF012674-B95C-46FE-A7C6-47F6966B5F5D}" type="pres">
      <dgm:prSet presAssocID="{7152BED5-2522-4820-ACBE-AE0E17C2D0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65ADD5-4C0A-47BC-9C07-BB02E4A14935}" type="pres">
      <dgm:prSet presAssocID="{B99782BC-68A7-4989-8FC4-AAB445103F03}" presName="composite" presStyleCnt="0"/>
      <dgm:spPr/>
    </dgm:pt>
    <dgm:pt modelId="{7B2F7D6C-B17A-4F51-A4DE-13BE42E121F8}" type="pres">
      <dgm:prSet presAssocID="{B99782BC-68A7-4989-8FC4-AAB445103F0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0D0780-9182-4EA3-A6C8-D8E93750DE41}" type="pres">
      <dgm:prSet presAssocID="{B99782BC-68A7-4989-8FC4-AAB445103F0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8C0FA1-EE6B-42D2-9CC4-BE8A7C6DDBF4}" type="pres">
      <dgm:prSet presAssocID="{94F62EBE-8B38-484A-A476-F8D7F91A070A}" presName="space" presStyleCnt="0"/>
      <dgm:spPr/>
    </dgm:pt>
    <dgm:pt modelId="{8B57C2F8-98FF-4F75-ACBE-33824CDB79EF}" type="pres">
      <dgm:prSet presAssocID="{D4B7A740-AD63-40B0-982C-73EFABC2F0A4}" presName="composite" presStyleCnt="0"/>
      <dgm:spPr/>
    </dgm:pt>
    <dgm:pt modelId="{D6E24138-4C46-4EDF-A3A8-7E8172410F94}" type="pres">
      <dgm:prSet presAssocID="{D4B7A740-AD63-40B0-982C-73EFABC2F0A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4636E-4789-48CD-8977-81F6EF4BF880}" type="pres">
      <dgm:prSet presAssocID="{D4B7A740-AD63-40B0-982C-73EFABC2F0A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0CFB56-73F0-49F0-AF16-C881B16369B1}" type="pres">
      <dgm:prSet presAssocID="{28853C6A-13A8-4F72-8D34-7CF8B1CCF345}" presName="space" presStyleCnt="0"/>
      <dgm:spPr/>
    </dgm:pt>
    <dgm:pt modelId="{79A92CAE-EAA0-4E47-A7BF-ECD041214C9D}" type="pres">
      <dgm:prSet presAssocID="{F0799990-5720-460D-A459-E8CCEBB2CA9F}" presName="composite" presStyleCnt="0"/>
      <dgm:spPr/>
    </dgm:pt>
    <dgm:pt modelId="{174F2EE5-3E7E-4136-AEAF-16309DE15014}" type="pres">
      <dgm:prSet presAssocID="{F0799990-5720-460D-A459-E8CCEBB2CA9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FDF53-4D8B-4DAD-9556-76B7F6BD628C}" type="pres">
      <dgm:prSet presAssocID="{F0799990-5720-460D-A459-E8CCEBB2CA9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CD6384-E07B-4879-B6CC-3D8C730DB9F4}" type="pres">
      <dgm:prSet presAssocID="{34063923-9CC6-4F58-9A5E-B72FC79B06FE}" presName="space" presStyleCnt="0"/>
      <dgm:spPr/>
    </dgm:pt>
    <dgm:pt modelId="{20CAC07D-33AA-4363-A627-6CEDE4AA5126}" type="pres">
      <dgm:prSet presAssocID="{EC0B2813-B4B3-4186-A089-AC4D02A1AB49}" presName="composite" presStyleCnt="0"/>
      <dgm:spPr/>
    </dgm:pt>
    <dgm:pt modelId="{21B1C60C-5210-4C23-9898-7598F190D973}" type="pres">
      <dgm:prSet presAssocID="{EC0B2813-B4B3-4186-A089-AC4D02A1AB4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1701BF-EB3D-4F47-A167-43BB08E251E8}" type="pres">
      <dgm:prSet presAssocID="{EC0B2813-B4B3-4186-A089-AC4D02A1AB49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C566C3-3255-47BE-A2F2-1AFB7F204739}" srcId="{D4B7A740-AD63-40B0-982C-73EFABC2F0A4}" destId="{FABE8E7E-29DE-48C6-B4A7-5E11C8CA8F3E}" srcOrd="0" destOrd="0" parTransId="{65832469-A423-4E21-9141-C5F6416663BA}" sibTransId="{883A12D6-3ACC-40B5-8363-2765E5ABE367}"/>
    <dgm:cxn modelId="{B90C76D7-35D0-4D9F-8BA4-CA5AE319F49C}" type="presOf" srcId="{2561C97A-3C3E-4852-98D3-643EF9153524}" destId="{A20D0780-9182-4EA3-A6C8-D8E93750DE41}" srcOrd="0" destOrd="0" presId="urn:microsoft.com/office/officeart/2005/8/layout/hList1"/>
    <dgm:cxn modelId="{7B7DBFBF-73AC-4CDD-B516-D58D3A75EF88}" srcId="{B99782BC-68A7-4989-8FC4-AAB445103F03}" destId="{DA554B6E-838C-433C-88E8-EE8108457F59}" srcOrd="3" destOrd="0" parTransId="{603B6E7E-B4B4-49A0-98A0-AAAF26EDD963}" sibTransId="{8506B104-AA56-46B5-B881-529BB9722D97}"/>
    <dgm:cxn modelId="{990064BA-3A5B-4E6A-9FE7-ED96A455B899}" srcId="{EC0B2813-B4B3-4186-A089-AC4D02A1AB49}" destId="{67F8E279-FB86-4F1F-8942-A741376B4A11}" srcOrd="0" destOrd="0" parTransId="{3C5717E3-F3F9-49C2-8B3F-AE5A45A9FF2A}" sibTransId="{8779F120-66A6-4689-BA16-8A737887F3B6}"/>
    <dgm:cxn modelId="{FAC6F8AB-BBEB-4846-9B95-C2FE087F10F9}" srcId="{EC0B2813-B4B3-4186-A089-AC4D02A1AB49}" destId="{25F350CB-5995-4E91-BC20-649028D0C8B2}" srcOrd="1" destOrd="0" parTransId="{72BE43DA-A1CA-4B51-A9B7-AC4E0E1DB7F4}" sibTransId="{FE41097A-A5F9-4C06-A636-A3BAAEC12287}"/>
    <dgm:cxn modelId="{327E22AE-5C04-4EF3-993B-E1F2976D6969}" srcId="{F0799990-5720-460D-A459-E8CCEBB2CA9F}" destId="{FBD085E1-A697-43EA-83CB-DC16D662354F}" srcOrd="3" destOrd="0" parTransId="{CBC8E129-7134-4904-BD89-A1B2C00B6CDD}" sibTransId="{69A79A22-8D9F-40B6-8905-D8B66D0ECDF4}"/>
    <dgm:cxn modelId="{810BE4A6-8C40-4427-8995-8A68C04119EB}" srcId="{7152BED5-2522-4820-ACBE-AE0E17C2D03D}" destId="{B99782BC-68A7-4989-8FC4-AAB445103F03}" srcOrd="0" destOrd="0" parTransId="{253400F7-E389-41CB-A42E-F86A8F438ADB}" sibTransId="{94F62EBE-8B38-484A-A476-F8D7F91A070A}"/>
    <dgm:cxn modelId="{053191A3-0967-4B35-9DBD-D09B99ADC897}" srcId="{7152BED5-2522-4820-ACBE-AE0E17C2D03D}" destId="{D4B7A740-AD63-40B0-982C-73EFABC2F0A4}" srcOrd="1" destOrd="0" parTransId="{18C4444F-90CC-4DD9-AD6F-C65F91D0974D}" sibTransId="{28853C6A-13A8-4F72-8D34-7CF8B1CCF345}"/>
    <dgm:cxn modelId="{2AFA7E4E-0F68-4402-AB2A-B1FD148DA5BD}" srcId="{7152BED5-2522-4820-ACBE-AE0E17C2D03D}" destId="{EC0B2813-B4B3-4186-A089-AC4D02A1AB49}" srcOrd="3" destOrd="0" parTransId="{263E546B-2C75-4CAB-BACD-52E51A6DF1DF}" sibTransId="{AC410EC1-076B-45E7-BCA2-2CCE8CA43F95}"/>
    <dgm:cxn modelId="{B7096C02-DC44-4036-AE05-51EB40647624}" type="presOf" srcId="{67F8E279-FB86-4F1F-8942-A741376B4A11}" destId="{B11701BF-EB3D-4F47-A167-43BB08E251E8}" srcOrd="0" destOrd="0" presId="urn:microsoft.com/office/officeart/2005/8/layout/hList1"/>
    <dgm:cxn modelId="{464D353A-CB37-4EC9-88F2-71A4442B9884}" type="presOf" srcId="{FABE8E7E-29DE-48C6-B4A7-5E11C8CA8F3E}" destId="{C764636E-4789-48CD-8977-81F6EF4BF880}" srcOrd="0" destOrd="0" presId="urn:microsoft.com/office/officeart/2005/8/layout/hList1"/>
    <dgm:cxn modelId="{998389CD-E9AF-4808-B1D8-9BAA150FC6C9}" srcId="{F0799990-5720-460D-A459-E8CCEBB2CA9F}" destId="{AECBE300-7E6E-4C79-B94F-4A5326D44FCA}" srcOrd="4" destOrd="0" parTransId="{B9F0D834-D085-4AF4-801D-63D839952915}" sibTransId="{B35D6B28-5700-46DB-B3D8-6F8AF75E3BDF}"/>
    <dgm:cxn modelId="{1EE273BE-D24E-4E82-A360-DB2BBE0B6427}" type="presOf" srcId="{AECBE300-7E6E-4C79-B94F-4A5326D44FCA}" destId="{244FDF53-4D8B-4DAD-9556-76B7F6BD628C}" srcOrd="0" destOrd="4" presId="urn:microsoft.com/office/officeart/2005/8/layout/hList1"/>
    <dgm:cxn modelId="{02FEF414-9755-4B38-98BC-3F59F2C7157A}" srcId="{D4B7A740-AD63-40B0-982C-73EFABC2F0A4}" destId="{438D1936-3C02-4182-BBC5-21C77C412690}" srcOrd="1" destOrd="0" parTransId="{9F5705E0-A794-41AD-9C55-B38F0F243B16}" sibTransId="{99A65C18-C3B6-464E-90AE-3A57BCC11C9B}"/>
    <dgm:cxn modelId="{1C1AE3D7-0355-4743-B651-368DEAF3D7A2}" type="presOf" srcId="{FBD085E1-A697-43EA-83CB-DC16D662354F}" destId="{244FDF53-4D8B-4DAD-9556-76B7F6BD628C}" srcOrd="0" destOrd="3" presId="urn:microsoft.com/office/officeart/2005/8/layout/hList1"/>
    <dgm:cxn modelId="{5D53E01D-55CE-4567-BB7D-48842FEB1F95}" type="presOf" srcId="{472146B1-18FF-4D38-9AE0-D2DFE21FCCCB}" destId="{A20D0780-9182-4EA3-A6C8-D8E93750DE41}" srcOrd="0" destOrd="1" presId="urn:microsoft.com/office/officeart/2005/8/layout/hList1"/>
    <dgm:cxn modelId="{8A2CCA2D-755D-4E7A-948A-71DA0C4995CD}" type="presOf" srcId="{BE8021F2-FF43-47CC-98C6-484599ED4242}" destId="{244FDF53-4D8B-4DAD-9556-76B7F6BD628C}" srcOrd="0" destOrd="0" presId="urn:microsoft.com/office/officeart/2005/8/layout/hList1"/>
    <dgm:cxn modelId="{5864E6E2-B2DB-41A0-906D-701169AD3DE3}" type="presOf" srcId="{DFA6E4D2-ACFD-4E37-88A8-91D33779AB80}" destId="{244FDF53-4D8B-4DAD-9556-76B7F6BD628C}" srcOrd="0" destOrd="2" presId="urn:microsoft.com/office/officeart/2005/8/layout/hList1"/>
    <dgm:cxn modelId="{79A51F03-B4E0-47BE-9D32-8CE5E2170EF7}" type="presOf" srcId="{438D1936-3C02-4182-BBC5-21C77C412690}" destId="{C764636E-4789-48CD-8977-81F6EF4BF880}" srcOrd="0" destOrd="1" presId="urn:microsoft.com/office/officeart/2005/8/layout/hList1"/>
    <dgm:cxn modelId="{9F09884A-5C04-4ED5-BC2C-A96EBCB4C7FA}" type="presOf" srcId="{7152BED5-2522-4820-ACBE-AE0E17C2D03D}" destId="{BF012674-B95C-46FE-A7C6-47F6966B5F5D}" srcOrd="0" destOrd="0" presId="urn:microsoft.com/office/officeart/2005/8/layout/hList1"/>
    <dgm:cxn modelId="{5E6BE2F8-F907-4103-9F26-BD864E0234C2}" srcId="{F0799990-5720-460D-A459-E8CCEBB2CA9F}" destId="{32AFB77F-96F5-4C1D-A4D2-FC7BE70A04A9}" srcOrd="1" destOrd="0" parTransId="{53322045-BF49-4113-86FF-934D788B3709}" sibTransId="{C7974A37-ECE9-46E8-9327-66F0980E4124}"/>
    <dgm:cxn modelId="{D290BB83-1751-465E-9C6D-51C4A428D249}" srcId="{7152BED5-2522-4820-ACBE-AE0E17C2D03D}" destId="{F0799990-5720-460D-A459-E8CCEBB2CA9F}" srcOrd="2" destOrd="0" parTransId="{B20E771D-A3D7-482F-AD45-42424BE6D06A}" sibTransId="{34063923-9CC6-4F58-9A5E-B72FC79B06FE}"/>
    <dgm:cxn modelId="{A83F8A5A-CFEF-48BC-B8A8-5024335BBF03}" type="presOf" srcId="{B99782BC-68A7-4989-8FC4-AAB445103F03}" destId="{7B2F7D6C-B17A-4F51-A4DE-13BE42E121F8}" srcOrd="0" destOrd="0" presId="urn:microsoft.com/office/officeart/2005/8/layout/hList1"/>
    <dgm:cxn modelId="{4B262C58-5DE4-48DE-A1E4-879C6835D805}" srcId="{F0799990-5720-460D-A459-E8CCEBB2CA9F}" destId="{DFA6E4D2-ACFD-4E37-88A8-91D33779AB80}" srcOrd="2" destOrd="0" parTransId="{787F51FB-A20B-4BB9-B2F6-C6F38C3E2BA4}" sibTransId="{FBFE6555-AF5B-4AAF-B06A-6C16D3C720F3}"/>
    <dgm:cxn modelId="{029F8613-23A4-4BF1-A38D-36C9FCA22101}" type="presOf" srcId="{F0799990-5720-460D-A459-E8CCEBB2CA9F}" destId="{174F2EE5-3E7E-4136-AEAF-16309DE15014}" srcOrd="0" destOrd="0" presId="urn:microsoft.com/office/officeart/2005/8/layout/hList1"/>
    <dgm:cxn modelId="{1BEF4A3B-1C73-4BB7-9ED7-497EA6CBD35F}" type="presOf" srcId="{25F350CB-5995-4E91-BC20-649028D0C8B2}" destId="{B11701BF-EB3D-4F47-A167-43BB08E251E8}" srcOrd="0" destOrd="1" presId="urn:microsoft.com/office/officeart/2005/8/layout/hList1"/>
    <dgm:cxn modelId="{9F2EBA18-B0A6-4578-B8CE-81A66C9F1311}" type="presOf" srcId="{D4B7A740-AD63-40B0-982C-73EFABC2F0A4}" destId="{D6E24138-4C46-4EDF-A3A8-7E8172410F94}" srcOrd="0" destOrd="0" presId="urn:microsoft.com/office/officeart/2005/8/layout/hList1"/>
    <dgm:cxn modelId="{F2ADA809-0433-4576-A3FF-7C8F212DBCCC}" srcId="{B99782BC-68A7-4989-8FC4-AAB445103F03}" destId="{472146B1-18FF-4D38-9AE0-D2DFE21FCCCB}" srcOrd="1" destOrd="0" parTransId="{8B22366D-4F6E-4539-AD46-BC6E99EF152E}" sibTransId="{ABB2AF13-E07D-4F09-B3A6-8C41C4A86215}"/>
    <dgm:cxn modelId="{C0CA60EF-7864-4C2C-9C09-13DF17DE7E96}" srcId="{F0799990-5720-460D-A459-E8CCEBB2CA9F}" destId="{BE8021F2-FF43-47CC-98C6-484599ED4242}" srcOrd="0" destOrd="0" parTransId="{5D732BD7-3D3C-4830-BA7E-AEC6D3AA01AA}" sibTransId="{EA84A173-3D67-4B94-A9AD-74019BF917C9}"/>
    <dgm:cxn modelId="{641FBF56-16C1-4676-89E6-8B16EFA32EFA}" type="presOf" srcId="{EC0B2813-B4B3-4186-A089-AC4D02A1AB49}" destId="{21B1C60C-5210-4C23-9898-7598F190D973}" srcOrd="0" destOrd="0" presId="urn:microsoft.com/office/officeart/2005/8/layout/hList1"/>
    <dgm:cxn modelId="{9D9ABAB2-1616-4BF3-BD04-8AE494B8F319}" type="presOf" srcId="{32AFB77F-96F5-4C1D-A4D2-FC7BE70A04A9}" destId="{244FDF53-4D8B-4DAD-9556-76B7F6BD628C}" srcOrd="0" destOrd="1" presId="urn:microsoft.com/office/officeart/2005/8/layout/hList1"/>
    <dgm:cxn modelId="{98A87DD2-F1B1-4AC2-B40A-A686520ABDE4}" type="presOf" srcId="{DA554B6E-838C-433C-88E8-EE8108457F59}" destId="{A20D0780-9182-4EA3-A6C8-D8E93750DE41}" srcOrd="0" destOrd="3" presId="urn:microsoft.com/office/officeart/2005/8/layout/hList1"/>
    <dgm:cxn modelId="{E99D9418-5BD2-450F-A555-CAB61C0429C7}" type="presOf" srcId="{EF0132AD-EE64-4546-A250-5A2083483BF2}" destId="{A20D0780-9182-4EA3-A6C8-D8E93750DE41}" srcOrd="0" destOrd="2" presId="urn:microsoft.com/office/officeart/2005/8/layout/hList1"/>
    <dgm:cxn modelId="{8B48E3CE-F99B-495F-8986-2E26BA3A42FA}" srcId="{B99782BC-68A7-4989-8FC4-AAB445103F03}" destId="{2561C97A-3C3E-4852-98D3-643EF9153524}" srcOrd="0" destOrd="0" parTransId="{19A8AB24-3F32-44DC-99D4-0BDC9C1936CC}" sibTransId="{FBFB949F-9701-4BDF-8D96-955C4E389D90}"/>
    <dgm:cxn modelId="{CEF64B3E-640F-4E7C-A70E-46F6BE1CD27D}" srcId="{B99782BC-68A7-4989-8FC4-AAB445103F03}" destId="{EF0132AD-EE64-4546-A250-5A2083483BF2}" srcOrd="2" destOrd="0" parTransId="{5275471F-83FF-4203-A31F-ED06E623E318}" sibTransId="{024C81EF-E046-472A-873E-44371766AF38}"/>
    <dgm:cxn modelId="{7AC9B26B-036A-4F2B-807A-9F1D30F28919}" type="presParOf" srcId="{BF012674-B95C-46FE-A7C6-47F6966B5F5D}" destId="{9265ADD5-4C0A-47BC-9C07-BB02E4A14935}" srcOrd="0" destOrd="0" presId="urn:microsoft.com/office/officeart/2005/8/layout/hList1"/>
    <dgm:cxn modelId="{F068F487-1548-4B28-8B34-3EEA78BCEFA6}" type="presParOf" srcId="{9265ADD5-4C0A-47BC-9C07-BB02E4A14935}" destId="{7B2F7D6C-B17A-4F51-A4DE-13BE42E121F8}" srcOrd="0" destOrd="0" presId="urn:microsoft.com/office/officeart/2005/8/layout/hList1"/>
    <dgm:cxn modelId="{F515EABA-6C3A-4F43-899E-12A6636C556A}" type="presParOf" srcId="{9265ADD5-4C0A-47BC-9C07-BB02E4A14935}" destId="{A20D0780-9182-4EA3-A6C8-D8E93750DE41}" srcOrd="1" destOrd="0" presId="urn:microsoft.com/office/officeart/2005/8/layout/hList1"/>
    <dgm:cxn modelId="{163588ED-F401-479A-99C1-776DA9256008}" type="presParOf" srcId="{BF012674-B95C-46FE-A7C6-47F6966B5F5D}" destId="{3E8C0FA1-EE6B-42D2-9CC4-BE8A7C6DDBF4}" srcOrd="1" destOrd="0" presId="urn:microsoft.com/office/officeart/2005/8/layout/hList1"/>
    <dgm:cxn modelId="{7234E328-167B-41F3-B6B2-B9BFD938AB0C}" type="presParOf" srcId="{BF012674-B95C-46FE-A7C6-47F6966B5F5D}" destId="{8B57C2F8-98FF-4F75-ACBE-33824CDB79EF}" srcOrd="2" destOrd="0" presId="urn:microsoft.com/office/officeart/2005/8/layout/hList1"/>
    <dgm:cxn modelId="{C798B28E-3D9B-4378-8980-A11561FFBF9C}" type="presParOf" srcId="{8B57C2F8-98FF-4F75-ACBE-33824CDB79EF}" destId="{D6E24138-4C46-4EDF-A3A8-7E8172410F94}" srcOrd="0" destOrd="0" presId="urn:microsoft.com/office/officeart/2005/8/layout/hList1"/>
    <dgm:cxn modelId="{3A9ABA8E-47F2-408C-AD72-B05D59118DF1}" type="presParOf" srcId="{8B57C2F8-98FF-4F75-ACBE-33824CDB79EF}" destId="{C764636E-4789-48CD-8977-81F6EF4BF880}" srcOrd="1" destOrd="0" presId="urn:microsoft.com/office/officeart/2005/8/layout/hList1"/>
    <dgm:cxn modelId="{A7BB837F-9819-4FE0-B2F2-48B643E1DC9A}" type="presParOf" srcId="{BF012674-B95C-46FE-A7C6-47F6966B5F5D}" destId="{EE0CFB56-73F0-49F0-AF16-C881B16369B1}" srcOrd="3" destOrd="0" presId="urn:microsoft.com/office/officeart/2005/8/layout/hList1"/>
    <dgm:cxn modelId="{6C0E3F52-8FC4-4878-9A6E-EFCFCFF6BB95}" type="presParOf" srcId="{BF012674-B95C-46FE-A7C6-47F6966B5F5D}" destId="{79A92CAE-EAA0-4E47-A7BF-ECD041214C9D}" srcOrd="4" destOrd="0" presId="urn:microsoft.com/office/officeart/2005/8/layout/hList1"/>
    <dgm:cxn modelId="{5919DF9A-A1A8-43AF-B03C-F2FE198951FD}" type="presParOf" srcId="{79A92CAE-EAA0-4E47-A7BF-ECD041214C9D}" destId="{174F2EE5-3E7E-4136-AEAF-16309DE15014}" srcOrd="0" destOrd="0" presId="urn:microsoft.com/office/officeart/2005/8/layout/hList1"/>
    <dgm:cxn modelId="{17CA538F-2BD9-4D8C-9EA0-F6E7E2A889E6}" type="presParOf" srcId="{79A92CAE-EAA0-4E47-A7BF-ECD041214C9D}" destId="{244FDF53-4D8B-4DAD-9556-76B7F6BD628C}" srcOrd="1" destOrd="0" presId="urn:microsoft.com/office/officeart/2005/8/layout/hList1"/>
    <dgm:cxn modelId="{A1B350F9-8DB3-483B-B69B-D920EA20E8DC}" type="presParOf" srcId="{BF012674-B95C-46FE-A7C6-47F6966B5F5D}" destId="{6BCD6384-E07B-4879-B6CC-3D8C730DB9F4}" srcOrd="5" destOrd="0" presId="urn:microsoft.com/office/officeart/2005/8/layout/hList1"/>
    <dgm:cxn modelId="{CB19EF16-29F1-4A17-8C2C-6B7614CF31D3}" type="presParOf" srcId="{BF012674-B95C-46FE-A7C6-47F6966B5F5D}" destId="{20CAC07D-33AA-4363-A627-6CEDE4AA5126}" srcOrd="6" destOrd="0" presId="urn:microsoft.com/office/officeart/2005/8/layout/hList1"/>
    <dgm:cxn modelId="{BA4C92B2-7259-4BD4-96B3-18DB8827A0F2}" type="presParOf" srcId="{20CAC07D-33AA-4363-A627-6CEDE4AA5126}" destId="{21B1C60C-5210-4C23-9898-7598F190D973}" srcOrd="0" destOrd="0" presId="urn:microsoft.com/office/officeart/2005/8/layout/hList1"/>
    <dgm:cxn modelId="{2479DD7F-3DE6-4860-852B-6AE0DDB0C208}" type="presParOf" srcId="{20CAC07D-33AA-4363-A627-6CEDE4AA5126}" destId="{B11701BF-EB3D-4F47-A167-43BB08E251E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751BBB-920F-4C0F-8B8A-B4647716C8CF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7738E096-0CE0-4031-B635-DC17EE625948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tx1"/>
              </a:solidFill>
            </a:rPr>
            <a:t>ArcReader</a:t>
          </a:r>
          <a:r>
            <a:rPr lang="en-US" b="1" dirty="0" smtClean="0">
              <a:solidFill>
                <a:schemeClr val="tx1"/>
              </a:solidFill>
            </a:rPr>
            <a:t>:</a:t>
          </a:r>
          <a:r>
            <a:rPr lang="zh-CN" b="1" dirty="0" smtClean="0">
              <a:solidFill>
                <a:schemeClr val="tx1"/>
              </a:solidFill>
            </a:rPr>
            <a:t>免费，支持二维、三维数据浏览</a:t>
          </a:r>
          <a:endParaRPr lang="en-US" b="1" dirty="0">
            <a:solidFill>
              <a:schemeClr val="tx1"/>
            </a:solidFill>
          </a:endParaRPr>
        </a:p>
      </dgm:t>
    </dgm:pt>
    <dgm:pt modelId="{277BA92F-01FE-4F1C-9621-B7C2EAD0C116}" type="parTrans" cxnId="{545C4C42-906D-4C2E-B863-AE9D9B020C2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CE9C58F-7226-4672-B694-F7095E9C74AB}" type="sibTrans" cxnId="{545C4C42-906D-4C2E-B863-AE9D9B020C2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61F761E-BBD8-4158-878C-41D49DE1442C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tx1"/>
              </a:solidFill>
            </a:rPr>
            <a:t>ArcGIS</a:t>
          </a:r>
          <a:r>
            <a:rPr lang="en-US" b="1" dirty="0" smtClean="0">
              <a:solidFill>
                <a:schemeClr val="tx1"/>
              </a:solidFill>
            </a:rPr>
            <a:t> Engine</a:t>
          </a:r>
          <a:r>
            <a:rPr lang="zh-CN" b="1" dirty="0" smtClean="0">
              <a:solidFill>
                <a:schemeClr val="tx1"/>
              </a:solidFill>
            </a:rPr>
            <a:t>：创建客户化</a:t>
          </a:r>
          <a:r>
            <a:rPr lang="en-US" b="1" dirty="0" smtClean="0">
              <a:solidFill>
                <a:schemeClr val="tx1"/>
              </a:solidFill>
            </a:rPr>
            <a:t>GIS</a:t>
          </a:r>
          <a:r>
            <a:rPr lang="zh-CN" b="1" dirty="0" smtClean="0">
              <a:solidFill>
                <a:schemeClr val="tx1"/>
              </a:solidFill>
            </a:rPr>
            <a:t>桌面应用程序的开发组件，构建于</a:t>
          </a:r>
          <a:r>
            <a:rPr lang="en-US" b="1" dirty="0" smtClean="0">
              <a:solidFill>
                <a:schemeClr val="tx1"/>
              </a:solidFill>
            </a:rPr>
            <a:t>AO</a:t>
          </a:r>
          <a:r>
            <a:rPr lang="zh-CN" b="1" dirty="0" smtClean="0">
              <a:solidFill>
                <a:schemeClr val="tx1"/>
              </a:solidFill>
            </a:rPr>
            <a:t>之上。</a:t>
          </a:r>
          <a:endParaRPr lang="en-US" b="1" dirty="0">
            <a:solidFill>
              <a:schemeClr val="tx1"/>
            </a:solidFill>
          </a:endParaRPr>
        </a:p>
      </dgm:t>
    </dgm:pt>
    <dgm:pt modelId="{0B8DCC9E-C227-4E52-99FC-D9F0E6162834}" type="parTrans" cxnId="{3058A442-F98A-4B80-9507-724570EBB4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9AD3A9B-547C-4704-9AD0-0EA273268D46}" type="sibTrans" cxnId="{3058A442-F98A-4B80-9507-724570EBB4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CBF525B-1BF0-4937-8652-784FC7B46BAA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tx1"/>
              </a:solidFill>
            </a:rPr>
            <a:t>ArcGIS</a:t>
          </a:r>
          <a:r>
            <a:rPr lang="en-US" b="1" dirty="0" smtClean="0">
              <a:solidFill>
                <a:schemeClr val="tx1"/>
              </a:solidFill>
            </a:rPr>
            <a:t> Explorer</a:t>
          </a:r>
          <a:r>
            <a:rPr lang="zh-CN" b="1" dirty="0" smtClean="0">
              <a:solidFill>
                <a:schemeClr val="tx1"/>
              </a:solidFill>
            </a:rPr>
            <a:t>：由</a:t>
          </a:r>
          <a:r>
            <a:rPr lang="en-US" b="1" dirty="0" err="1" smtClean="0">
              <a:solidFill>
                <a:schemeClr val="tx1"/>
              </a:solidFill>
            </a:rPr>
            <a:t>ArcGIS</a:t>
          </a:r>
          <a:r>
            <a:rPr lang="en-US" b="1" dirty="0" smtClean="0">
              <a:solidFill>
                <a:schemeClr val="tx1"/>
              </a:solidFill>
            </a:rPr>
            <a:t> Server</a:t>
          </a:r>
          <a:r>
            <a:rPr lang="zh-CN" b="1" dirty="0" smtClean="0">
              <a:solidFill>
                <a:schemeClr val="tx1"/>
              </a:solidFill>
            </a:rPr>
            <a:t>提供支持的新的空间信息浏览器。</a:t>
          </a:r>
          <a:endParaRPr lang="zh-CN" b="1" dirty="0">
            <a:solidFill>
              <a:schemeClr val="tx1"/>
            </a:solidFill>
          </a:endParaRPr>
        </a:p>
      </dgm:t>
    </dgm:pt>
    <dgm:pt modelId="{C086484F-91FD-445B-9E5F-FBAC4ED2842A}" type="parTrans" cxnId="{8058E4E6-76CF-41D8-8E1F-3CDF1DB762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8732205-378B-41E4-BCB0-EDEB4E3D4234}" type="sibTrans" cxnId="{8058E4E6-76CF-41D8-8E1F-3CDF1DB762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BBFA86F-C4B4-40E7-ADA3-B1708B8CC115}" type="pres">
      <dgm:prSet presAssocID="{B1751BBB-920F-4C0F-8B8A-B4647716C8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A6C6F-D8AB-4BF7-803D-EF4D1B31888B}" type="pres">
      <dgm:prSet presAssocID="{7738E096-0CE0-4031-B635-DC17EE62594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F27178-1A15-4DDC-9DB7-847EEE632006}" type="pres">
      <dgm:prSet presAssocID="{BCE9C58F-7226-4672-B694-F7095E9C74AB}" presName="spacer" presStyleCnt="0"/>
      <dgm:spPr/>
    </dgm:pt>
    <dgm:pt modelId="{7E7C0F6D-6223-4527-8D9D-8697FED47CE7}" type="pres">
      <dgm:prSet presAssocID="{161F761E-BBD8-4158-878C-41D49DE1442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4AF1F5-DD77-4C47-93AB-EDD4E4C64E74}" type="pres">
      <dgm:prSet presAssocID="{49AD3A9B-547C-4704-9AD0-0EA273268D46}" presName="spacer" presStyleCnt="0"/>
      <dgm:spPr/>
    </dgm:pt>
    <dgm:pt modelId="{EE84E711-F416-4E92-948B-3FAA02FBA17A}" type="pres">
      <dgm:prSet presAssocID="{BCBF525B-1BF0-4937-8652-784FC7B46BA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924BDC-7C5A-4F9A-8C49-377F039AC469}" type="presOf" srcId="{BCBF525B-1BF0-4937-8652-784FC7B46BAA}" destId="{EE84E711-F416-4E92-948B-3FAA02FBA17A}" srcOrd="0" destOrd="0" presId="urn:microsoft.com/office/officeart/2005/8/layout/vList2"/>
    <dgm:cxn modelId="{545C4C42-906D-4C2E-B863-AE9D9B020C22}" srcId="{B1751BBB-920F-4C0F-8B8A-B4647716C8CF}" destId="{7738E096-0CE0-4031-B635-DC17EE625948}" srcOrd="0" destOrd="0" parTransId="{277BA92F-01FE-4F1C-9621-B7C2EAD0C116}" sibTransId="{BCE9C58F-7226-4672-B694-F7095E9C74AB}"/>
    <dgm:cxn modelId="{EF8BF029-F5AC-4992-92C4-972CDF386C5D}" type="presOf" srcId="{161F761E-BBD8-4158-878C-41D49DE1442C}" destId="{7E7C0F6D-6223-4527-8D9D-8697FED47CE7}" srcOrd="0" destOrd="0" presId="urn:microsoft.com/office/officeart/2005/8/layout/vList2"/>
    <dgm:cxn modelId="{64CEA0C4-A4C6-48E4-B01E-34A24C5979A9}" type="presOf" srcId="{7738E096-0CE0-4031-B635-DC17EE625948}" destId="{6FFA6C6F-D8AB-4BF7-803D-EF4D1B31888B}" srcOrd="0" destOrd="0" presId="urn:microsoft.com/office/officeart/2005/8/layout/vList2"/>
    <dgm:cxn modelId="{8058E4E6-76CF-41D8-8E1F-3CDF1DB762B9}" srcId="{B1751BBB-920F-4C0F-8B8A-B4647716C8CF}" destId="{BCBF525B-1BF0-4937-8652-784FC7B46BAA}" srcOrd="2" destOrd="0" parTransId="{C086484F-91FD-445B-9E5F-FBAC4ED2842A}" sibTransId="{F8732205-378B-41E4-BCB0-EDEB4E3D4234}"/>
    <dgm:cxn modelId="{E490FF2A-A065-4D41-8BD3-41FBD7871F97}" type="presOf" srcId="{B1751BBB-920F-4C0F-8B8A-B4647716C8CF}" destId="{FBBFA86F-C4B4-40E7-ADA3-B1708B8CC115}" srcOrd="0" destOrd="0" presId="urn:microsoft.com/office/officeart/2005/8/layout/vList2"/>
    <dgm:cxn modelId="{3058A442-F98A-4B80-9507-724570EBB4CA}" srcId="{B1751BBB-920F-4C0F-8B8A-B4647716C8CF}" destId="{161F761E-BBD8-4158-878C-41D49DE1442C}" srcOrd="1" destOrd="0" parTransId="{0B8DCC9E-C227-4E52-99FC-D9F0E6162834}" sibTransId="{49AD3A9B-547C-4704-9AD0-0EA273268D46}"/>
    <dgm:cxn modelId="{116821F8-3B0C-4E00-939D-2BD7C9F10AA3}" type="presParOf" srcId="{FBBFA86F-C4B4-40E7-ADA3-B1708B8CC115}" destId="{6FFA6C6F-D8AB-4BF7-803D-EF4D1B31888B}" srcOrd="0" destOrd="0" presId="urn:microsoft.com/office/officeart/2005/8/layout/vList2"/>
    <dgm:cxn modelId="{C2D22506-1907-46D2-85D9-CC2082E87C85}" type="presParOf" srcId="{FBBFA86F-C4B4-40E7-ADA3-B1708B8CC115}" destId="{34F27178-1A15-4DDC-9DB7-847EEE632006}" srcOrd="1" destOrd="0" presId="urn:microsoft.com/office/officeart/2005/8/layout/vList2"/>
    <dgm:cxn modelId="{3161EC17-7D6A-4101-85CD-7E9307A53C07}" type="presParOf" srcId="{FBBFA86F-C4B4-40E7-ADA3-B1708B8CC115}" destId="{7E7C0F6D-6223-4527-8D9D-8697FED47CE7}" srcOrd="2" destOrd="0" presId="urn:microsoft.com/office/officeart/2005/8/layout/vList2"/>
    <dgm:cxn modelId="{B08D3DD8-A957-45F4-B7D1-3C8346D43F72}" type="presParOf" srcId="{FBBFA86F-C4B4-40E7-ADA3-B1708B8CC115}" destId="{374AF1F5-DD77-4C47-93AB-EDD4E4C64E74}" srcOrd="3" destOrd="0" presId="urn:microsoft.com/office/officeart/2005/8/layout/vList2"/>
    <dgm:cxn modelId="{8D9EBCA8-D8BC-4EBB-9BBA-7D8D5BB23E54}" type="presParOf" srcId="{FBBFA86F-C4B4-40E7-ADA3-B1708B8CC115}" destId="{EE84E711-F416-4E92-948B-3FAA02FBA17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5695F-4AC5-4091-A91D-4A79591E2467}">
      <dsp:nvSpPr>
        <dsp:cNvPr id="0" name=""/>
        <dsp:cNvSpPr/>
      </dsp:nvSpPr>
      <dsp:spPr>
        <a:xfrm>
          <a:off x="0" y="535025"/>
          <a:ext cx="5040560" cy="7030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smtClean="0">
              <a:solidFill>
                <a:schemeClr val="tx1"/>
              </a:solidFill>
              <a:effectLst/>
            </a:rPr>
            <a:t>GIS</a:t>
          </a:r>
          <a:endParaRPr lang="en-US" sz="2200" b="1" kern="1200" dirty="0">
            <a:solidFill>
              <a:schemeClr val="tx1"/>
            </a:solidFill>
            <a:effectLst/>
          </a:endParaRPr>
        </a:p>
      </dsp:txBody>
      <dsp:txXfrm>
        <a:off x="34322" y="569347"/>
        <a:ext cx="4971916" cy="634449"/>
      </dsp:txXfrm>
    </dsp:sp>
    <dsp:sp modelId="{3D55EC9C-13CE-47E6-A182-059D8B3BFEE7}">
      <dsp:nvSpPr>
        <dsp:cNvPr id="0" name=""/>
        <dsp:cNvSpPr/>
      </dsp:nvSpPr>
      <dsp:spPr>
        <a:xfrm>
          <a:off x="0" y="1422438"/>
          <a:ext cx="5040560" cy="702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>
              <a:solidFill>
                <a:schemeClr val="tx1"/>
              </a:solidFill>
              <a:effectLst/>
            </a:rPr>
            <a:t>ArcGIS</a:t>
          </a:r>
          <a:r>
            <a:rPr lang="zh-CN" altLang="en-US" sz="2200" b="1" kern="1200" dirty="0" smtClean="0">
              <a:solidFill>
                <a:schemeClr val="tx1"/>
              </a:solidFill>
              <a:effectLst/>
            </a:rPr>
            <a:t>概述</a:t>
          </a:r>
          <a:endParaRPr lang="zh-CN" altLang="en-US" sz="2200" b="1" kern="1200" dirty="0">
            <a:solidFill>
              <a:schemeClr val="tx1"/>
            </a:solidFill>
            <a:effectLst/>
          </a:endParaRPr>
        </a:p>
      </dsp:txBody>
      <dsp:txXfrm>
        <a:off x="34299" y="1456737"/>
        <a:ext cx="4971962" cy="634027"/>
      </dsp:txXfrm>
    </dsp:sp>
    <dsp:sp modelId="{DFAED900-F017-4204-8E3F-4CF7439F9A91}">
      <dsp:nvSpPr>
        <dsp:cNvPr id="0" name=""/>
        <dsp:cNvSpPr/>
      </dsp:nvSpPr>
      <dsp:spPr>
        <a:xfrm>
          <a:off x="0" y="2309384"/>
          <a:ext cx="5040560" cy="7199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>
              <a:solidFill>
                <a:schemeClr val="tx1"/>
              </a:solidFill>
              <a:effectLst/>
            </a:rPr>
            <a:t>ArcGIS</a:t>
          </a:r>
          <a:r>
            <a:rPr lang="zh-CN" altLang="en-US" sz="2200" b="1" kern="1200" dirty="0" smtClean="0">
              <a:solidFill>
                <a:schemeClr val="tx1"/>
              </a:solidFill>
              <a:effectLst/>
            </a:rPr>
            <a:t>基本操作</a:t>
          </a:r>
          <a:endParaRPr lang="zh-CN" altLang="en-US" sz="2200" b="1" kern="1200" dirty="0">
            <a:solidFill>
              <a:schemeClr val="tx1"/>
            </a:solidFill>
            <a:effectLst/>
          </a:endParaRPr>
        </a:p>
      </dsp:txBody>
      <dsp:txXfrm>
        <a:off x="35147" y="2344531"/>
        <a:ext cx="4970266" cy="6496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F18E5-A1F0-4618-B3EE-749111D56416}">
      <dsp:nvSpPr>
        <dsp:cNvPr id="0" name=""/>
        <dsp:cNvSpPr/>
      </dsp:nvSpPr>
      <dsp:spPr>
        <a:xfrm>
          <a:off x="0" y="4500"/>
          <a:ext cx="8748972" cy="5468107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508B62F-AAC5-4389-BD2B-EFDB2B852E17}">
      <dsp:nvSpPr>
        <dsp:cNvPr id="0" name=""/>
        <dsp:cNvSpPr/>
      </dsp:nvSpPr>
      <dsp:spPr>
        <a:xfrm>
          <a:off x="1111119" y="3776338"/>
          <a:ext cx="227473" cy="22747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C69A4-C7BA-4C17-93F5-71914AD48CF0}">
      <dsp:nvSpPr>
        <dsp:cNvPr id="0" name=""/>
        <dsp:cNvSpPr/>
      </dsp:nvSpPr>
      <dsp:spPr>
        <a:xfrm>
          <a:off x="1224856" y="3890074"/>
          <a:ext cx="2038510" cy="158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533" tIns="0" rIns="0" bIns="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err="1" smtClean="0"/>
            <a:t>ArcView</a:t>
          </a:r>
          <a:r>
            <a:rPr lang="zh-CN" sz="2100" b="1" kern="1200" dirty="0" smtClean="0"/>
            <a:t> 主要用于综合性数据使用、制图和分析。 </a:t>
          </a:r>
          <a:endParaRPr lang="zh-CN" sz="2100" kern="1200" dirty="0"/>
        </a:p>
      </dsp:txBody>
      <dsp:txXfrm>
        <a:off x="1224856" y="3890074"/>
        <a:ext cx="2038510" cy="1580283"/>
      </dsp:txXfrm>
    </dsp:sp>
    <dsp:sp modelId="{3423A5EE-9996-4E3F-AFE5-98372296148D}">
      <dsp:nvSpPr>
        <dsp:cNvPr id="0" name=""/>
        <dsp:cNvSpPr/>
      </dsp:nvSpPr>
      <dsp:spPr>
        <a:xfrm>
          <a:off x="3119008" y="2290106"/>
          <a:ext cx="411201" cy="41120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10E573-FA77-4A08-AACE-6364E15E6D9A}">
      <dsp:nvSpPr>
        <dsp:cNvPr id="0" name=""/>
        <dsp:cNvSpPr/>
      </dsp:nvSpPr>
      <dsp:spPr>
        <a:xfrm>
          <a:off x="3324609" y="2495707"/>
          <a:ext cx="2099753" cy="297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887" tIns="0" rIns="0" bIns="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err="1" smtClean="0"/>
            <a:t>ArcEditor</a:t>
          </a:r>
          <a:r>
            <a:rPr lang="zh-CN" sz="2100" b="1" kern="1200" dirty="0" smtClean="0"/>
            <a:t> 增加了高级地理数据库编辑和数据创建功能。 </a:t>
          </a:r>
          <a:endParaRPr lang="zh-CN" sz="2100" kern="1200" dirty="0"/>
        </a:p>
      </dsp:txBody>
      <dsp:txXfrm>
        <a:off x="3324609" y="2495707"/>
        <a:ext cx="2099753" cy="2974650"/>
      </dsp:txXfrm>
    </dsp:sp>
    <dsp:sp modelId="{C2305D3E-B753-418D-922F-7A87FAAC4B89}">
      <dsp:nvSpPr>
        <dsp:cNvPr id="0" name=""/>
        <dsp:cNvSpPr/>
      </dsp:nvSpPr>
      <dsp:spPr>
        <a:xfrm>
          <a:off x="5533724" y="1385681"/>
          <a:ext cx="568683" cy="568683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9C5213-0024-40A6-92A0-EE01CB98B30D}">
      <dsp:nvSpPr>
        <dsp:cNvPr id="0" name=""/>
        <dsp:cNvSpPr/>
      </dsp:nvSpPr>
      <dsp:spPr>
        <a:xfrm>
          <a:off x="5818066" y="1670023"/>
          <a:ext cx="2099753" cy="380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333" tIns="0" rIns="0" bIns="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err="1" smtClean="0"/>
            <a:t>ArcInfo</a:t>
          </a:r>
          <a:r>
            <a:rPr lang="zh-CN" sz="2100" b="1" kern="1200" dirty="0" smtClean="0"/>
            <a:t> 是一个完整的专业 </a:t>
          </a:r>
          <a:r>
            <a:rPr lang="en-US" sz="2100" b="1" kern="1200" dirty="0" smtClean="0"/>
            <a:t>GIS </a:t>
          </a:r>
          <a:r>
            <a:rPr lang="zh-CN" sz="2100" b="1" kern="1200" dirty="0" smtClean="0"/>
            <a:t>桌面程序，包含全面的 </a:t>
          </a:r>
          <a:r>
            <a:rPr lang="en-US" sz="2100" b="1" kern="1200" dirty="0" smtClean="0"/>
            <a:t>GIS </a:t>
          </a:r>
          <a:r>
            <a:rPr lang="zh-CN" sz="2100" b="1" kern="1200" dirty="0" smtClean="0"/>
            <a:t>功能和丰富的地理处理工具。由于 </a:t>
          </a:r>
          <a:r>
            <a:rPr lang="en-US" sz="2100" b="1" kern="1200" dirty="0" err="1" smtClean="0"/>
            <a:t>ArcInfo</a:t>
          </a:r>
          <a:r>
            <a:rPr lang="en-US" sz="2100" b="1" kern="1200" dirty="0" smtClean="0"/>
            <a:t> </a:t>
          </a:r>
          <a:r>
            <a:rPr lang="zh-CN" sz="2100" b="1" kern="1200" dirty="0" smtClean="0"/>
            <a:t>具有全面广泛的功能，因此每个 </a:t>
          </a:r>
          <a:r>
            <a:rPr lang="en-US" sz="2100" b="1" kern="1200" dirty="0" smtClean="0"/>
            <a:t>GIS </a:t>
          </a:r>
          <a:r>
            <a:rPr lang="zh-CN" sz="2100" b="1" kern="1200" dirty="0" smtClean="0"/>
            <a:t>站点都应至少具有一个副本。</a:t>
          </a:r>
          <a:endParaRPr lang="zh-CN" sz="2100" b="1" kern="1200" dirty="0"/>
        </a:p>
      </dsp:txBody>
      <dsp:txXfrm>
        <a:off x="5818066" y="1670023"/>
        <a:ext cx="2099753" cy="38003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5D166-E4D9-4A78-BE15-D30EBA2F998A}">
      <dsp:nvSpPr>
        <dsp:cNvPr id="0" name=""/>
        <dsp:cNvSpPr/>
      </dsp:nvSpPr>
      <dsp:spPr>
        <a:xfrm>
          <a:off x="2908531" y="563300"/>
          <a:ext cx="3760001" cy="3760001"/>
        </a:xfrm>
        <a:prstGeom prst="blockArc">
          <a:avLst>
            <a:gd name="adj1" fmla="val 11880000"/>
            <a:gd name="adj2" fmla="val 16200000"/>
            <a:gd name="adj3" fmla="val 4638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36E05E-7962-44F7-811B-86890EC03FAB}">
      <dsp:nvSpPr>
        <dsp:cNvPr id="0" name=""/>
        <dsp:cNvSpPr/>
      </dsp:nvSpPr>
      <dsp:spPr>
        <a:xfrm>
          <a:off x="2908531" y="563300"/>
          <a:ext cx="3760001" cy="3760001"/>
        </a:xfrm>
        <a:prstGeom prst="blockArc">
          <a:avLst>
            <a:gd name="adj1" fmla="val 7560000"/>
            <a:gd name="adj2" fmla="val 11880000"/>
            <a:gd name="adj3" fmla="val 4638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60945D-BA98-41CA-B387-0B9A8C986AE1}">
      <dsp:nvSpPr>
        <dsp:cNvPr id="0" name=""/>
        <dsp:cNvSpPr/>
      </dsp:nvSpPr>
      <dsp:spPr>
        <a:xfrm>
          <a:off x="2908531" y="563300"/>
          <a:ext cx="3760001" cy="3760001"/>
        </a:xfrm>
        <a:prstGeom prst="blockArc">
          <a:avLst>
            <a:gd name="adj1" fmla="val 3240000"/>
            <a:gd name="adj2" fmla="val 7560000"/>
            <a:gd name="adj3" fmla="val 4638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B2AE7E-A86D-4FFB-8A57-044A88C209C9}">
      <dsp:nvSpPr>
        <dsp:cNvPr id="0" name=""/>
        <dsp:cNvSpPr/>
      </dsp:nvSpPr>
      <dsp:spPr>
        <a:xfrm>
          <a:off x="2908531" y="563300"/>
          <a:ext cx="3760001" cy="3760001"/>
        </a:xfrm>
        <a:prstGeom prst="blockArc">
          <a:avLst>
            <a:gd name="adj1" fmla="val 20520000"/>
            <a:gd name="adj2" fmla="val 3240000"/>
            <a:gd name="adj3" fmla="val 4638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60BF13-538D-4BF2-A024-B04EDC589FA9}">
      <dsp:nvSpPr>
        <dsp:cNvPr id="0" name=""/>
        <dsp:cNvSpPr/>
      </dsp:nvSpPr>
      <dsp:spPr>
        <a:xfrm>
          <a:off x="2908531" y="563300"/>
          <a:ext cx="3760001" cy="3760001"/>
        </a:xfrm>
        <a:prstGeom prst="blockArc">
          <a:avLst>
            <a:gd name="adj1" fmla="val 16200000"/>
            <a:gd name="adj2" fmla="val 20520000"/>
            <a:gd name="adj3" fmla="val 463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8FC7E-B4BB-4BC9-ACF7-EB84648E88AE}">
      <dsp:nvSpPr>
        <dsp:cNvPr id="0" name=""/>
        <dsp:cNvSpPr/>
      </dsp:nvSpPr>
      <dsp:spPr>
        <a:xfrm>
          <a:off x="3923416" y="1578185"/>
          <a:ext cx="1730231" cy="173023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+mn-lt"/>
            </a:rPr>
            <a:t>ArcGIS</a:t>
          </a:r>
          <a:r>
            <a:rPr lang="en-US" sz="2400" b="1" kern="1200" dirty="0" smtClean="0">
              <a:solidFill>
                <a:schemeClr val="tx1"/>
              </a:solidFill>
              <a:latin typeface="+mn-lt"/>
            </a:rPr>
            <a:t> Desktop</a:t>
          </a:r>
          <a:endParaRPr lang="zh-CN" sz="2400" kern="1200" dirty="0">
            <a:solidFill>
              <a:schemeClr val="tx1"/>
            </a:solidFill>
            <a:latin typeface="+mn-lt"/>
          </a:endParaRPr>
        </a:p>
      </dsp:txBody>
      <dsp:txXfrm>
        <a:off x="4176802" y="1831571"/>
        <a:ext cx="1223459" cy="1223459"/>
      </dsp:txXfrm>
    </dsp:sp>
    <dsp:sp modelId="{FC51A571-8BFF-4FE1-AF95-5AD91B4F868F}">
      <dsp:nvSpPr>
        <dsp:cNvPr id="0" name=""/>
        <dsp:cNvSpPr/>
      </dsp:nvSpPr>
      <dsp:spPr>
        <a:xfrm>
          <a:off x="4182951" y="1321"/>
          <a:ext cx="1211161" cy="121116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  <a:latin typeface="+mn-lt"/>
            </a:rPr>
            <a:t>ArcMap</a:t>
          </a:r>
          <a:endParaRPr lang="zh-CN" sz="1400" kern="1200" dirty="0">
            <a:solidFill>
              <a:schemeClr val="tx1"/>
            </a:solidFill>
            <a:latin typeface="+mn-lt"/>
          </a:endParaRPr>
        </a:p>
      </dsp:txBody>
      <dsp:txXfrm>
        <a:off x="4360321" y="178691"/>
        <a:ext cx="856421" cy="856421"/>
      </dsp:txXfrm>
    </dsp:sp>
    <dsp:sp modelId="{2C074258-BE58-4784-AF23-728B05AB9A1B}">
      <dsp:nvSpPr>
        <dsp:cNvPr id="0" name=""/>
        <dsp:cNvSpPr/>
      </dsp:nvSpPr>
      <dsp:spPr>
        <a:xfrm>
          <a:off x="5929470" y="1270241"/>
          <a:ext cx="1211161" cy="1211161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  <a:latin typeface="+mn-lt"/>
            </a:rPr>
            <a:t>ArcCatalog</a:t>
          </a:r>
          <a:endParaRPr lang="zh-CN" sz="1400" kern="1200" dirty="0">
            <a:solidFill>
              <a:schemeClr val="tx1"/>
            </a:solidFill>
            <a:latin typeface="+mn-lt"/>
          </a:endParaRPr>
        </a:p>
      </dsp:txBody>
      <dsp:txXfrm>
        <a:off x="6106840" y="1447611"/>
        <a:ext cx="856421" cy="856421"/>
      </dsp:txXfrm>
    </dsp:sp>
    <dsp:sp modelId="{91E08747-03E2-4932-A5B4-F7A749DFB559}">
      <dsp:nvSpPr>
        <dsp:cNvPr id="0" name=""/>
        <dsp:cNvSpPr/>
      </dsp:nvSpPr>
      <dsp:spPr>
        <a:xfrm>
          <a:off x="5262359" y="3323398"/>
          <a:ext cx="1211161" cy="121116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  <a:latin typeface="+mn-lt"/>
            </a:rPr>
            <a:t>ArcGlobe</a:t>
          </a:r>
          <a:endParaRPr lang="zh-CN" sz="1400" kern="1200" dirty="0">
            <a:solidFill>
              <a:schemeClr val="tx1"/>
            </a:solidFill>
            <a:latin typeface="+mn-lt"/>
          </a:endParaRPr>
        </a:p>
      </dsp:txBody>
      <dsp:txXfrm>
        <a:off x="5439729" y="3500768"/>
        <a:ext cx="856421" cy="856421"/>
      </dsp:txXfrm>
    </dsp:sp>
    <dsp:sp modelId="{DDDEE3E2-36BB-4FC7-8602-2B2203FA27CA}">
      <dsp:nvSpPr>
        <dsp:cNvPr id="0" name=""/>
        <dsp:cNvSpPr/>
      </dsp:nvSpPr>
      <dsp:spPr>
        <a:xfrm>
          <a:off x="3103542" y="3323398"/>
          <a:ext cx="1211161" cy="1211161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  <a:latin typeface="+mn-lt"/>
            </a:rPr>
            <a:t>ArcScene</a:t>
          </a:r>
          <a:endParaRPr lang="zh-CN" sz="1400" kern="1200" dirty="0">
            <a:solidFill>
              <a:schemeClr val="tx1"/>
            </a:solidFill>
            <a:latin typeface="+mn-lt"/>
          </a:endParaRPr>
        </a:p>
      </dsp:txBody>
      <dsp:txXfrm>
        <a:off x="3280912" y="3500768"/>
        <a:ext cx="856421" cy="856421"/>
      </dsp:txXfrm>
    </dsp:sp>
    <dsp:sp modelId="{A89B98B5-C4B8-4BD3-AA2D-4271AD135536}">
      <dsp:nvSpPr>
        <dsp:cNvPr id="0" name=""/>
        <dsp:cNvSpPr/>
      </dsp:nvSpPr>
      <dsp:spPr>
        <a:xfrm>
          <a:off x="2436431" y="1270241"/>
          <a:ext cx="1211161" cy="1211161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err="1" smtClean="0">
              <a:solidFill>
                <a:schemeClr val="tx1"/>
              </a:solidFill>
              <a:latin typeface="+mn-lt"/>
            </a:rPr>
            <a:t>ArcToolbox</a:t>
          </a:r>
          <a:r>
            <a:rPr lang="zh-CN" altLang="en-US" sz="1400" b="1" kern="1200" dirty="0" smtClean="0">
              <a:solidFill>
                <a:schemeClr val="tx1"/>
              </a:solidFill>
              <a:latin typeface="+mn-lt"/>
            </a:rPr>
            <a:t>和</a:t>
          </a:r>
          <a:r>
            <a:rPr lang="en-US" altLang="zh-CN" sz="1400" b="1" kern="1200" dirty="0" smtClean="0">
              <a:solidFill>
                <a:schemeClr val="tx1"/>
              </a:solidFill>
              <a:latin typeface="+mn-lt"/>
            </a:rPr>
            <a:t>Model Builder</a:t>
          </a:r>
          <a:endParaRPr lang="zh-CN" sz="1400" kern="1200" dirty="0">
            <a:solidFill>
              <a:schemeClr val="tx1"/>
            </a:solidFill>
            <a:latin typeface="+mn-lt"/>
          </a:endParaRPr>
        </a:p>
      </dsp:txBody>
      <dsp:txXfrm>
        <a:off x="2613801" y="1447611"/>
        <a:ext cx="856421" cy="8564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1E9B4-07F6-4299-83B0-ADDE7E9C2665}">
      <dsp:nvSpPr>
        <dsp:cNvPr id="0" name=""/>
        <dsp:cNvSpPr/>
      </dsp:nvSpPr>
      <dsp:spPr>
        <a:xfrm>
          <a:off x="0" y="50402"/>
          <a:ext cx="8424936" cy="67084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>
              <a:solidFill>
                <a:schemeClr val="tx1"/>
              </a:solidFill>
            </a:rPr>
            <a:t>ArcCatalog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32748" y="83150"/>
        <a:ext cx="8359440" cy="605351"/>
      </dsp:txXfrm>
    </dsp:sp>
    <dsp:sp modelId="{AF0D0CBB-C565-4A5D-8892-60CD69C9E30A}">
      <dsp:nvSpPr>
        <dsp:cNvPr id="0" name=""/>
        <dsp:cNvSpPr/>
      </dsp:nvSpPr>
      <dsp:spPr>
        <a:xfrm>
          <a:off x="0" y="721250"/>
          <a:ext cx="8424936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49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solidFill>
                <a:schemeClr val="tx1"/>
              </a:solidFill>
            </a:rPr>
            <a:t>提供组织和管理各类地理数据的目录窗口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0" y="721250"/>
        <a:ext cx="8424936" cy="596160"/>
      </dsp:txXfrm>
    </dsp:sp>
    <dsp:sp modelId="{0F85C5C9-2F67-4B6B-81A1-037AD318B910}">
      <dsp:nvSpPr>
        <dsp:cNvPr id="0" name=""/>
        <dsp:cNvSpPr/>
      </dsp:nvSpPr>
      <dsp:spPr>
        <a:xfrm>
          <a:off x="0" y="1317410"/>
          <a:ext cx="8424936" cy="670847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>
              <a:solidFill>
                <a:schemeClr val="tx1"/>
              </a:solidFill>
            </a:rPr>
            <a:t>ArcScene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32748" y="1350158"/>
        <a:ext cx="8359440" cy="605351"/>
      </dsp:txXfrm>
    </dsp:sp>
    <dsp:sp modelId="{0FFEBA25-209E-473F-A1EC-B8B77558B6CD}">
      <dsp:nvSpPr>
        <dsp:cNvPr id="0" name=""/>
        <dsp:cNvSpPr/>
      </dsp:nvSpPr>
      <dsp:spPr>
        <a:xfrm>
          <a:off x="0" y="1988257"/>
          <a:ext cx="8424936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49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200" kern="1200" dirty="0" smtClean="0">
              <a:solidFill>
                <a:schemeClr val="tx1"/>
              </a:solidFill>
            </a:rPr>
            <a:t>3D</a:t>
          </a:r>
          <a:r>
            <a:rPr lang="zh-CN" altLang="en-US" sz="2200" kern="1200" dirty="0" smtClean="0">
              <a:solidFill>
                <a:schemeClr val="tx1"/>
              </a:solidFill>
            </a:rPr>
            <a:t>分析扩展模块的一部分，展示三维透视场景，对数据量比较小的场景进行可视化和分析。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0" y="1988257"/>
        <a:ext cx="8424936" cy="931500"/>
      </dsp:txXfrm>
    </dsp:sp>
    <dsp:sp modelId="{A9A993F8-322B-44C7-A374-199792FD7F60}">
      <dsp:nvSpPr>
        <dsp:cNvPr id="0" name=""/>
        <dsp:cNvSpPr/>
      </dsp:nvSpPr>
      <dsp:spPr>
        <a:xfrm>
          <a:off x="0" y="2919757"/>
          <a:ext cx="8424936" cy="670847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>
              <a:solidFill>
                <a:schemeClr val="tx1"/>
              </a:solidFill>
            </a:rPr>
            <a:t>ArcGlobe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32748" y="2952505"/>
        <a:ext cx="8359440" cy="605351"/>
      </dsp:txXfrm>
    </dsp:sp>
    <dsp:sp modelId="{2EED326B-7F54-42C2-8DB4-953AA92D8448}">
      <dsp:nvSpPr>
        <dsp:cNvPr id="0" name=""/>
        <dsp:cNvSpPr/>
      </dsp:nvSpPr>
      <dsp:spPr>
        <a:xfrm>
          <a:off x="0" y="3590605"/>
          <a:ext cx="8424936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49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200" kern="1200" dirty="0" smtClean="0">
              <a:solidFill>
                <a:schemeClr val="tx1"/>
              </a:solidFill>
            </a:rPr>
            <a:t>3D</a:t>
          </a:r>
          <a:r>
            <a:rPr lang="zh-CN" altLang="en-US" sz="2200" kern="1200" dirty="0" smtClean="0">
              <a:solidFill>
                <a:schemeClr val="tx1"/>
              </a:solidFill>
            </a:rPr>
            <a:t>扩展模块一部分，具有空间参考的数据被放置在</a:t>
          </a:r>
          <a:r>
            <a:rPr lang="en-US" altLang="zh-CN" sz="2200" kern="1200" dirty="0" smtClean="0">
              <a:solidFill>
                <a:schemeClr val="tx1"/>
              </a:solidFill>
            </a:rPr>
            <a:t>3D</a:t>
          </a:r>
          <a:r>
            <a:rPr lang="zh-CN" altLang="en-US" sz="2200" kern="1200" dirty="0" smtClean="0">
              <a:solidFill>
                <a:schemeClr val="tx1"/>
              </a:solidFill>
            </a:rPr>
            <a:t>地球表面上，显示</a:t>
          </a:r>
          <a:r>
            <a:rPr lang="zh-CN" altLang="en-US" sz="2200" kern="1200" smtClean="0">
              <a:solidFill>
                <a:schemeClr val="tx1"/>
              </a:solidFill>
            </a:rPr>
            <a:t>其在真实大地</a:t>
          </a:r>
          <a:r>
            <a:rPr lang="zh-CN" altLang="en-US" sz="2200" kern="1200" dirty="0" smtClean="0">
              <a:solidFill>
                <a:schemeClr val="tx1"/>
              </a:solidFill>
            </a:rPr>
            <a:t>位置的情景。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0" y="3590605"/>
        <a:ext cx="8424936" cy="9315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3C2A8-B3AB-49A6-B532-0B18B40F99FD}">
      <dsp:nvSpPr>
        <dsp:cNvPr id="0" name=""/>
        <dsp:cNvSpPr/>
      </dsp:nvSpPr>
      <dsp:spPr>
        <a:xfrm>
          <a:off x="0" y="65700"/>
          <a:ext cx="648072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Desktop</a:t>
          </a:r>
          <a:r>
            <a:rPr lang="zh-CN" sz="2600" b="1" kern="1200" dirty="0" smtClean="0"/>
            <a:t>扩展模块</a:t>
          </a:r>
          <a:endParaRPr lang="en-US" sz="2600" b="1" kern="1200" dirty="0"/>
        </a:p>
      </dsp:txBody>
      <dsp:txXfrm>
        <a:off x="31927" y="97627"/>
        <a:ext cx="6416866" cy="590176"/>
      </dsp:txXfrm>
    </dsp:sp>
    <dsp:sp modelId="{03603341-3FE1-49FE-97C3-F8978A42EB30}">
      <dsp:nvSpPr>
        <dsp:cNvPr id="0" name=""/>
        <dsp:cNvSpPr/>
      </dsp:nvSpPr>
      <dsp:spPr>
        <a:xfrm>
          <a:off x="0" y="719731"/>
          <a:ext cx="6480720" cy="3283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63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空间分析扩展模块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三维可视化分析扩展模块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地统计分析扩展模块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网络分析扩展模块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逻辑示意图生成扩展模块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追踪分析扩展模块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扫描矢量化扩展模块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b="1" kern="1200" dirty="0" smtClean="0"/>
            <a:t>地图和数据发布扩展模块</a:t>
          </a:r>
          <a:endParaRPr 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/>
            <a:t>·······</a:t>
          </a:r>
          <a:endParaRPr lang="zh-CN" sz="2000" b="1" kern="1200" dirty="0"/>
        </a:p>
      </dsp:txBody>
      <dsp:txXfrm>
        <a:off x="0" y="719731"/>
        <a:ext cx="6480720" cy="32830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3C2A8-B3AB-49A6-B532-0B18B40F99FD}">
      <dsp:nvSpPr>
        <dsp:cNvPr id="0" name=""/>
        <dsp:cNvSpPr/>
      </dsp:nvSpPr>
      <dsp:spPr>
        <a:xfrm>
          <a:off x="0" y="2948"/>
          <a:ext cx="7488832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/>
            <a:t>服务器</a:t>
          </a:r>
          <a:r>
            <a:rPr lang="en-US" altLang="zh-CN" sz="2100" b="1" kern="1200" dirty="0" smtClean="0"/>
            <a:t>GIS</a:t>
          </a:r>
          <a:endParaRPr lang="en-US" sz="2100" b="1" kern="1200" dirty="0"/>
        </a:p>
      </dsp:txBody>
      <dsp:txXfrm>
        <a:off x="25787" y="28735"/>
        <a:ext cx="7437258" cy="476681"/>
      </dsp:txXfrm>
    </dsp:sp>
    <dsp:sp modelId="{03603341-3FE1-49FE-97C3-F8978A42EB30}">
      <dsp:nvSpPr>
        <dsp:cNvPr id="0" name=""/>
        <dsp:cNvSpPr/>
      </dsp:nvSpPr>
      <dsp:spPr>
        <a:xfrm>
          <a:off x="0" y="531203"/>
          <a:ext cx="7488832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Server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ArcIMS</a:t>
          </a:r>
          <a:endParaRPr lang="en-US" sz="1600" b="1" kern="1200" dirty="0"/>
        </a:p>
      </dsp:txBody>
      <dsp:txXfrm>
        <a:off x="0" y="531203"/>
        <a:ext cx="7488832" cy="554242"/>
      </dsp:txXfrm>
    </dsp:sp>
    <dsp:sp modelId="{E92FBED9-C5B4-4F7F-9FD9-6524050C9E7A}">
      <dsp:nvSpPr>
        <dsp:cNvPr id="0" name=""/>
        <dsp:cNvSpPr/>
      </dsp:nvSpPr>
      <dsp:spPr>
        <a:xfrm>
          <a:off x="0" y="1085446"/>
          <a:ext cx="7488832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/>
            <a:t>移动</a:t>
          </a:r>
          <a:r>
            <a:rPr lang="en-US" altLang="zh-CN" sz="2100" b="1" kern="1200" dirty="0" smtClean="0"/>
            <a:t>GIS</a:t>
          </a:r>
          <a:endParaRPr lang="en-US" sz="2100" b="1" kern="1200" dirty="0"/>
        </a:p>
      </dsp:txBody>
      <dsp:txXfrm>
        <a:off x="25787" y="1111233"/>
        <a:ext cx="7437258" cy="476681"/>
      </dsp:txXfrm>
    </dsp:sp>
    <dsp:sp modelId="{8BC0EA69-30C6-46B7-BF20-19DF48C035CD}">
      <dsp:nvSpPr>
        <dsp:cNvPr id="0" name=""/>
        <dsp:cNvSpPr/>
      </dsp:nvSpPr>
      <dsp:spPr>
        <a:xfrm>
          <a:off x="0" y="1613701"/>
          <a:ext cx="7488832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ArcPad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Mobile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for </a:t>
          </a:r>
          <a:r>
            <a:rPr lang="en-US" altLang="zh-CN" sz="1600" b="1" kern="1200" dirty="0" err="1" smtClean="0"/>
            <a:t>iOS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for Windows Phone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for Android</a:t>
          </a:r>
          <a:endParaRPr lang="en-US" sz="1600" b="1" kern="1200" dirty="0"/>
        </a:p>
      </dsp:txBody>
      <dsp:txXfrm>
        <a:off x="0" y="1613701"/>
        <a:ext cx="7488832" cy="1369305"/>
      </dsp:txXfrm>
    </dsp:sp>
    <dsp:sp modelId="{27C3BED8-5453-4969-91AE-ECDE5E90AC10}">
      <dsp:nvSpPr>
        <dsp:cNvPr id="0" name=""/>
        <dsp:cNvSpPr/>
      </dsp:nvSpPr>
      <dsp:spPr>
        <a:xfrm>
          <a:off x="0" y="2983006"/>
          <a:ext cx="7488832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/>
            <a:t>在线</a:t>
          </a:r>
          <a:r>
            <a:rPr lang="en-US" altLang="zh-CN" sz="2100" b="1" kern="1200" dirty="0" smtClean="0"/>
            <a:t>GIS</a:t>
          </a:r>
          <a:endParaRPr lang="en-US" sz="2100" b="1" kern="1200" dirty="0"/>
        </a:p>
      </dsp:txBody>
      <dsp:txXfrm>
        <a:off x="25787" y="3008793"/>
        <a:ext cx="7437258" cy="476681"/>
      </dsp:txXfrm>
    </dsp:sp>
    <dsp:sp modelId="{9FC09BDF-55F0-482C-8DA2-CA0876A3009C}">
      <dsp:nvSpPr>
        <dsp:cNvPr id="0" name=""/>
        <dsp:cNvSpPr/>
      </dsp:nvSpPr>
      <dsp:spPr>
        <a:xfrm>
          <a:off x="0" y="3511261"/>
          <a:ext cx="7488832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err="1" smtClean="0"/>
            <a:t>ArcGIS</a:t>
          </a:r>
          <a:r>
            <a:rPr lang="en-US" altLang="zh-CN" sz="1600" b="1" kern="1200" dirty="0" smtClean="0"/>
            <a:t> online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b="1" kern="1200" dirty="0" smtClean="0"/>
            <a:t>ArcGIS.com</a:t>
          </a:r>
          <a:endParaRPr lang="en-US" sz="1600" b="1" kern="1200" dirty="0"/>
        </a:p>
      </dsp:txBody>
      <dsp:txXfrm>
        <a:off x="0" y="3511261"/>
        <a:ext cx="7488832" cy="5542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5D28-CAF5-4F66-B11A-66A586519828}">
      <dsp:nvSpPr>
        <dsp:cNvPr id="0" name=""/>
        <dsp:cNvSpPr/>
      </dsp:nvSpPr>
      <dsp:spPr>
        <a:xfrm>
          <a:off x="0" y="283530"/>
          <a:ext cx="8424936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869" tIns="354076" rIns="653869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kern="1200" dirty="0" smtClean="0"/>
            <a:t>主菜单‘文件’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地图文档属性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‘存储数据源的相对路径名’</a:t>
          </a:r>
          <a:endParaRPr lang="en-US" sz="1700" b="1" kern="1200" dirty="0"/>
        </a:p>
      </dsp:txBody>
      <dsp:txXfrm>
        <a:off x="0" y="283530"/>
        <a:ext cx="8424936" cy="736312"/>
      </dsp:txXfrm>
    </dsp:sp>
    <dsp:sp modelId="{D3183A5C-652F-4E53-A287-04158E6CCC43}">
      <dsp:nvSpPr>
        <dsp:cNvPr id="0" name=""/>
        <dsp:cNvSpPr/>
      </dsp:nvSpPr>
      <dsp:spPr>
        <a:xfrm>
          <a:off x="421246" y="32610"/>
          <a:ext cx="589745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10" tIns="0" rIns="22291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 smtClean="0"/>
            <a:t>设置相对路径：</a:t>
          </a:r>
          <a:r>
            <a:rPr lang="en-US" sz="1700" b="1" kern="1200" dirty="0" smtClean="0"/>
            <a:t>\chp02\</a:t>
          </a:r>
          <a:r>
            <a:rPr lang="zh-CN" sz="1700" b="1" kern="1200" dirty="0" smtClean="0"/>
            <a:t>设置相对路径</a:t>
          </a:r>
          <a:r>
            <a:rPr lang="en-US" sz="1700" b="1" kern="1200" dirty="0" smtClean="0"/>
            <a:t>\data</a:t>
          </a:r>
          <a:endParaRPr lang="zh-CN" sz="1700" kern="1200" dirty="0"/>
        </a:p>
      </dsp:txBody>
      <dsp:txXfrm>
        <a:off x="445744" y="57108"/>
        <a:ext cx="5848459" cy="452844"/>
      </dsp:txXfrm>
    </dsp:sp>
    <dsp:sp modelId="{A2B79998-EDC9-4659-AF96-D5FEE8793010}">
      <dsp:nvSpPr>
        <dsp:cNvPr id="0" name=""/>
        <dsp:cNvSpPr/>
      </dsp:nvSpPr>
      <dsp:spPr>
        <a:xfrm>
          <a:off x="0" y="1362563"/>
          <a:ext cx="8424936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869" tIns="354076" rIns="653869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err="1" smtClean="0"/>
            <a:t>Xingzhengqujie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属性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源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设置数据源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选择新数据文件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添加</a:t>
          </a:r>
          <a:r>
            <a:rPr lang="en-US" sz="1700" b="1" kern="1200" dirty="0" smtClean="0"/>
            <a:t>—</a:t>
          </a:r>
          <a:r>
            <a:rPr lang="zh-CN" sz="1700" b="1" kern="1200" dirty="0" smtClean="0"/>
            <a:t>改变图层数据源</a:t>
          </a:r>
          <a:endParaRPr lang="en-US" sz="1700" b="1" kern="1200" dirty="0"/>
        </a:p>
      </dsp:txBody>
      <dsp:txXfrm>
        <a:off x="0" y="1362563"/>
        <a:ext cx="8424936" cy="990675"/>
      </dsp:txXfrm>
    </dsp:sp>
    <dsp:sp modelId="{A9C210FB-E5B1-43AE-B2CE-F7592D6B429D}">
      <dsp:nvSpPr>
        <dsp:cNvPr id="0" name=""/>
        <dsp:cNvSpPr/>
      </dsp:nvSpPr>
      <dsp:spPr>
        <a:xfrm>
          <a:off x="421246" y="1111643"/>
          <a:ext cx="589745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10" tIns="0" rIns="22291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 smtClean="0"/>
            <a:t>设置数据源：</a:t>
          </a:r>
          <a:r>
            <a:rPr lang="en-US" sz="1700" b="1" kern="1200" dirty="0" smtClean="0"/>
            <a:t> \chp02\</a:t>
          </a:r>
          <a:r>
            <a:rPr lang="zh-CN" sz="1700" b="1" kern="1200" dirty="0" smtClean="0"/>
            <a:t>设置数据源</a:t>
          </a:r>
          <a:r>
            <a:rPr lang="en-US" sz="1700" b="1" kern="1200" dirty="0" smtClean="0"/>
            <a:t>\data</a:t>
          </a:r>
          <a:endParaRPr lang="zh-CN" sz="1700" kern="1200" dirty="0"/>
        </a:p>
      </dsp:txBody>
      <dsp:txXfrm>
        <a:off x="445744" y="1136141"/>
        <a:ext cx="5848459" cy="4528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A11A6-09F3-445A-9F41-C7A757CB0E32}">
      <dsp:nvSpPr>
        <dsp:cNvPr id="0" name=""/>
        <dsp:cNvSpPr/>
      </dsp:nvSpPr>
      <dsp:spPr>
        <a:xfrm>
          <a:off x="0" y="257232"/>
          <a:ext cx="806489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21CBB-9FF6-49E9-B7E0-22F58733FDEA}">
      <dsp:nvSpPr>
        <dsp:cNvPr id="0" name=""/>
        <dsp:cNvSpPr/>
      </dsp:nvSpPr>
      <dsp:spPr>
        <a:xfrm>
          <a:off x="403244" y="65352"/>
          <a:ext cx="564542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更改图层名</a:t>
          </a:r>
          <a:endParaRPr lang="en-US" sz="1300" b="1" kern="1200" dirty="0"/>
        </a:p>
      </dsp:txBody>
      <dsp:txXfrm>
        <a:off x="421978" y="84086"/>
        <a:ext cx="5607959" cy="346292"/>
      </dsp:txXfrm>
    </dsp:sp>
    <dsp:sp modelId="{023A87EA-BD01-4A52-B87C-AC8AD98EC7A7}">
      <dsp:nvSpPr>
        <dsp:cNvPr id="0" name=""/>
        <dsp:cNvSpPr/>
      </dsp:nvSpPr>
      <dsp:spPr>
        <a:xfrm>
          <a:off x="0" y="846912"/>
          <a:ext cx="8064896" cy="1248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5926" tIns="270764" rIns="62592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点线面顺序</a:t>
          </a:r>
          <a:endParaRPr lang="en-US" sz="1300" b="1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要素重要性</a:t>
          </a:r>
          <a:endParaRPr lang="en-US" sz="1300" b="1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要素线划粗细</a:t>
          </a:r>
          <a:endParaRPr lang="en-US" sz="1300" b="1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要素色彩浓淡</a:t>
          </a:r>
          <a:endParaRPr lang="en-US" sz="1300" b="1" kern="1200" dirty="0"/>
        </a:p>
      </dsp:txBody>
      <dsp:txXfrm>
        <a:off x="0" y="846912"/>
        <a:ext cx="8064896" cy="1248975"/>
      </dsp:txXfrm>
    </dsp:sp>
    <dsp:sp modelId="{DD08910F-C816-431D-A430-7C180207C246}">
      <dsp:nvSpPr>
        <dsp:cNvPr id="0" name=""/>
        <dsp:cNvSpPr/>
      </dsp:nvSpPr>
      <dsp:spPr>
        <a:xfrm>
          <a:off x="403244" y="655032"/>
          <a:ext cx="564542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更改图层的显示顺序：</a:t>
          </a:r>
          <a:endParaRPr lang="en-US" sz="1300" b="1" kern="1200" dirty="0"/>
        </a:p>
      </dsp:txBody>
      <dsp:txXfrm>
        <a:off x="421978" y="673766"/>
        <a:ext cx="5607959" cy="346292"/>
      </dsp:txXfrm>
    </dsp:sp>
    <dsp:sp modelId="{9812A102-EE98-47A3-8FD8-018503EA9154}">
      <dsp:nvSpPr>
        <dsp:cNvPr id="0" name=""/>
        <dsp:cNvSpPr/>
      </dsp:nvSpPr>
      <dsp:spPr>
        <a:xfrm>
          <a:off x="0" y="2357967"/>
          <a:ext cx="8064896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5926" tIns="270764" rIns="62592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同一数据框内</a:t>
          </a:r>
          <a:endParaRPr lang="en-US" sz="1300" b="1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b="1" kern="1200" dirty="0" smtClean="0"/>
            <a:t>不同数据框内</a:t>
          </a:r>
          <a:endParaRPr lang="en-US" sz="1300" b="1" kern="1200" dirty="0"/>
        </a:p>
      </dsp:txBody>
      <dsp:txXfrm>
        <a:off x="0" y="2357967"/>
        <a:ext cx="8064896" cy="798525"/>
      </dsp:txXfrm>
    </dsp:sp>
    <dsp:sp modelId="{2FDC5CE6-690D-4D7E-BB62-B1CD1AD34A61}">
      <dsp:nvSpPr>
        <dsp:cNvPr id="0" name=""/>
        <dsp:cNvSpPr/>
      </dsp:nvSpPr>
      <dsp:spPr>
        <a:xfrm>
          <a:off x="403244" y="2166087"/>
          <a:ext cx="564542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图层的复制与删除</a:t>
          </a:r>
          <a:endParaRPr lang="en-US" sz="1300" b="1" kern="1200" dirty="0"/>
        </a:p>
      </dsp:txBody>
      <dsp:txXfrm>
        <a:off x="421978" y="2184821"/>
        <a:ext cx="5607959" cy="346292"/>
      </dsp:txXfrm>
    </dsp:sp>
    <dsp:sp modelId="{D3BC357F-7318-4B4E-A6CD-B83161E2EEBC}">
      <dsp:nvSpPr>
        <dsp:cNvPr id="0" name=""/>
        <dsp:cNvSpPr/>
      </dsp:nvSpPr>
      <dsp:spPr>
        <a:xfrm>
          <a:off x="0" y="3418572"/>
          <a:ext cx="806489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0F24-CF36-4953-B94D-98BF1294B90E}">
      <dsp:nvSpPr>
        <dsp:cNvPr id="0" name=""/>
        <dsp:cNvSpPr/>
      </dsp:nvSpPr>
      <dsp:spPr>
        <a:xfrm>
          <a:off x="403244" y="3226692"/>
          <a:ext cx="564542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图层的符号化</a:t>
          </a:r>
          <a:endParaRPr lang="en-US" sz="1300" b="1" kern="1200" dirty="0"/>
        </a:p>
      </dsp:txBody>
      <dsp:txXfrm>
        <a:off x="421978" y="3245426"/>
        <a:ext cx="5607959" cy="346292"/>
      </dsp:txXfrm>
    </dsp:sp>
    <dsp:sp modelId="{7962CD28-6334-433B-8A48-63C96AE726C9}">
      <dsp:nvSpPr>
        <dsp:cNvPr id="0" name=""/>
        <dsp:cNvSpPr/>
      </dsp:nvSpPr>
      <dsp:spPr>
        <a:xfrm>
          <a:off x="0" y="4008252"/>
          <a:ext cx="806489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E1BA6-7420-43C5-B61A-9862AF0F18C7}">
      <dsp:nvSpPr>
        <dsp:cNvPr id="0" name=""/>
        <dsp:cNvSpPr/>
      </dsp:nvSpPr>
      <dsp:spPr>
        <a:xfrm>
          <a:off x="403244" y="3816372"/>
          <a:ext cx="564542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图层的坐标定义</a:t>
          </a:r>
          <a:endParaRPr lang="en-US" sz="1300" b="1" kern="1200" dirty="0"/>
        </a:p>
      </dsp:txBody>
      <dsp:txXfrm>
        <a:off x="421978" y="3835106"/>
        <a:ext cx="5607959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187F3-292E-4389-A4FD-EB51CC63895D}">
      <dsp:nvSpPr>
        <dsp:cNvPr id="0" name=""/>
        <dsp:cNvSpPr/>
      </dsp:nvSpPr>
      <dsp:spPr>
        <a:xfrm rot="3856522">
          <a:off x="3476138" y="3185621"/>
          <a:ext cx="771196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771196" y="149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29C55-343B-4245-8025-10E6794E15E2}">
      <dsp:nvSpPr>
        <dsp:cNvPr id="0" name=""/>
        <dsp:cNvSpPr/>
      </dsp:nvSpPr>
      <dsp:spPr>
        <a:xfrm rot="1300805">
          <a:off x="3978364" y="2585633"/>
          <a:ext cx="540161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40161" y="149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C8E56-838F-473F-B1DE-E21F254FA72B}">
      <dsp:nvSpPr>
        <dsp:cNvPr id="0" name=""/>
        <dsp:cNvSpPr/>
      </dsp:nvSpPr>
      <dsp:spPr>
        <a:xfrm rot="20229683">
          <a:off x="3985376" y="1947125"/>
          <a:ext cx="308504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308504" y="149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BF4DB-41A9-4A2E-BB5A-02191666395A}">
      <dsp:nvSpPr>
        <dsp:cNvPr id="0" name=""/>
        <dsp:cNvSpPr/>
      </dsp:nvSpPr>
      <dsp:spPr>
        <a:xfrm rot="17917235">
          <a:off x="3511946" y="1298104"/>
          <a:ext cx="84373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843737" y="149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B41B3-A98E-4D3B-9EE1-8B323CEAA48D}">
      <dsp:nvSpPr>
        <dsp:cNvPr id="0" name=""/>
        <dsp:cNvSpPr/>
      </dsp:nvSpPr>
      <dsp:spPr>
        <a:xfrm>
          <a:off x="2576981" y="1432670"/>
          <a:ext cx="1671162" cy="167116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BF07B3-5970-4209-B850-DE18EBAA78C5}">
      <dsp:nvSpPr>
        <dsp:cNvPr id="0" name=""/>
        <dsp:cNvSpPr/>
      </dsp:nvSpPr>
      <dsp:spPr>
        <a:xfrm>
          <a:off x="3874694" y="1265"/>
          <a:ext cx="1002697" cy="1002697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kern="1200" dirty="0" smtClean="0">
              <a:solidFill>
                <a:schemeClr val="tx1"/>
              </a:solidFill>
            </a:rPr>
            <a:t>人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021536" y="148107"/>
        <a:ext cx="709013" cy="709013"/>
      </dsp:txXfrm>
    </dsp:sp>
    <dsp:sp modelId="{C7F689A4-7451-4CA3-B0BA-9EF95506E2E4}">
      <dsp:nvSpPr>
        <dsp:cNvPr id="0" name=""/>
        <dsp:cNvSpPr/>
      </dsp:nvSpPr>
      <dsp:spPr>
        <a:xfrm>
          <a:off x="4144801" y="1120634"/>
          <a:ext cx="1604556" cy="1002697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kern="1200" dirty="0" smtClean="0">
              <a:solidFill>
                <a:schemeClr val="tx1"/>
              </a:solidFill>
            </a:rPr>
            <a:t>软件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379783" y="1267476"/>
        <a:ext cx="1134592" cy="709013"/>
      </dsp:txXfrm>
    </dsp:sp>
    <dsp:sp modelId="{8857F4A8-9F27-46BC-8F0B-009A7608E419}">
      <dsp:nvSpPr>
        <dsp:cNvPr id="0" name=""/>
        <dsp:cNvSpPr/>
      </dsp:nvSpPr>
      <dsp:spPr>
        <a:xfrm>
          <a:off x="4403727" y="2448276"/>
          <a:ext cx="1445568" cy="1002697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kern="1200" dirty="0" smtClean="0">
              <a:solidFill>
                <a:schemeClr val="tx1"/>
              </a:solidFill>
            </a:rPr>
            <a:t>硬件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615426" y="2595118"/>
        <a:ext cx="1022170" cy="709013"/>
      </dsp:txXfrm>
    </dsp:sp>
    <dsp:sp modelId="{ADF5E84D-4B04-442C-A33E-239C201A8927}">
      <dsp:nvSpPr>
        <dsp:cNvPr id="0" name=""/>
        <dsp:cNvSpPr/>
      </dsp:nvSpPr>
      <dsp:spPr>
        <a:xfrm>
          <a:off x="3310689" y="3532541"/>
          <a:ext cx="1905104" cy="1002697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</a:rPr>
            <a:t>数据</a:t>
          </a:r>
          <a:endParaRPr lang="zh-CN" altLang="en-US" sz="3200" kern="1200" dirty="0">
            <a:solidFill>
              <a:schemeClr val="tx1"/>
            </a:solidFill>
          </a:endParaRPr>
        </a:p>
      </dsp:txBody>
      <dsp:txXfrm>
        <a:off x="3589685" y="3679383"/>
        <a:ext cx="1347112" cy="709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44BC-6DE4-4369-9487-1E1C9F0DEA35}">
      <dsp:nvSpPr>
        <dsp:cNvPr id="0" name=""/>
        <dsp:cNvSpPr/>
      </dsp:nvSpPr>
      <dsp:spPr>
        <a:xfrm>
          <a:off x="0" y="69823"/>
          <a:ext cx="6840760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1</a:t>
          </a:r>
          <a:r>
            <a:rPr lang="zh-CN" altLang="en-US" sz="2100" b="1" kern="1200" dirty="0" smtClean="0"/>
            <a:t>、</a:t>
          </a:r>
          <a:r>
            <a:rPr lang="en-US" sz="2100" b="1" kern="1200" dirty="0" smtClean="0"/>
            <a:t>GIS </a:t>
          </a:r>
          <a:r>
            <a:rPr lang="zh-CN" sz="2100" b="1" kern="1200" dirty="0" smtClean="0"/>
            <a:t>利用基于</a:t>
          </a:r>
          <a:r>
            <a:rPr lang="zh-CN" sz="2100" b="1" i="1" kern="1200" dirty="0" smtClean="0">
              <a:solidFill>
                <a:srgbClr val="FF0000"/>
              </a:solidFill>
            </a:rPr>
            <a:t>图层</a:t>
          </a:r>
          <a:r>
            <a:rPr lang="zh-CN" sz="2100" b="1" kern="1200" dirty="0" smtClean="0"/>
            <a:t>的地理信息模型来表征和描述世界。</a:t>
          </a:r>
          <a:endParaRPr lang="en-US" sz="2100" b="1" kern="1200" dirty="0"/>
        </a:p>
      </dsp:txBody>
      <dsp:txXfrm>
        <a:off x="25787" y="95610"/>
        <a:ext cx="6789186" cy="476681"/>
      </dsp:txXfrm>
    </dsp:sp>
    <dsp:sp modelId="{4D9B7CE5-D072-4621-9903-07EA50BAFDB9}">
      <dsp:nvSpPr>
        <dsp:cNvPr id="0" name=""/>
        <dsp:cNvSpPr/>
      </dsp:nvSpPr>
      <dsp:spPr>
        <a:xfrm>
          <a:off x="0" y="598079"/>
          <a:ext cx="684076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94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err="1" smtClean="0"/>
            <a:t>ArcGIS</a:t>
          </a:r>
          <a:r>
            <a:rPr lang="en-US" sz="1600" b="1" kern="1200" dirty="0" smtClean="0"/>
            <a:t> </a:t>
          </a:r>
          <a:r>
            <a:rPr lang="zh-CN" sz="1600" b="1" kern="1200" dirty="0" smtClean="0"/>
            <a:t>通过建模将地理信息转化为一系列逻辑图层或专题数据。</a:t>
          </a:r>
          <a:endParaRPr lang="zh-CN" sz="1600" b="1" kern="1200" dirty="0"/>
        </a:p>
      </dsp:txBody>
      <dsp:txXfrm>
        <a:off x="0" y="598079"/>
        <a:ext cx="6840760" cy="347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0F819-D56A-49F6-94BF-DEDB854E2233}">
      <dsp:nvSpPr>
        <dsp:cNvPr id="0" name=""/>
        <dsp:cNvSpPr/>
      </dsp:nvSpPr>
      <dsp:spPr>
        <a:xfrm>
          <a:off x="1222760" y="1628"/>
          <a:ext cx="2811062" cy="10074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地理信息图层使用一些常用的 </a:t>
          </a:r>
          <a:r>
            <a:rPr lang="en-US" altLang="zh-CN" sz="2000" kern="1200" dirty="0" smtClean="0"/>
            <a:t>GIS </a:t>
          </a:r>
          <a:r>
            <a:rPr lang="zh-CN" altLang="en-US" sz="2000" b="1" i="1" kern="1200" dirty="0" smtClean="0">
              <a:solidFill>
                <a:srgbClr val="FF0000"/>
              </a:solidFill>
            </a:rPr>
            <a:t>数据结构</a:t>
          </a:r>
          <a:r>
            <a:rPr lang="zh-CN" altLang="en-US" sz="2000" kern="1200" dirty="0" smtClean="0"/>
            <a:t>来表示：</a:t>
          </a:r>
          <a:endParaRPr lang="zh-CN" sz="2000" b="1" kern="1200" dirty="0"/>
        </a:p>
      </dsp:txBody>
      <dsp:txXfrm>
        <a:off x="1252267" y="31135"/>
        <a:ext cx="2752048" cy="948412"/>
      </dsp:txXfrm>
    </dsp:sp>
    <dsp:sp modelId="{9B66EA5D-E1CC-4D8C-9F27-490578080B4A}">
      <dsp:nvSpPr>
        <dsp:cNvPr id="0" name=""/>
        <dsp:cNvSpPr/>
      </dsp:nvSpPr>
      <dsp:spPr>
        <a:xfrm>
          <a:off x="1503867" y="1009054"/>
          <a:ext cx="281106" cy="755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5569"/>
              </a:lnTo>
              <a:lnTo>
                <a:pt x="281106" y="7555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34FF3-633E-4190-9FF7-1C86FFAF357B}">
      <dsp:nvSpPr>
        <dsp:cNvPr id="0" name=""/>
        <dsp:cNvSpPr/>
      </dsp:nvSpPr>
      <dsp:spPr>
        <a:xfrm>
          <a:off x="1784973" y="1260911"/>
          <a:ext cx="2190692" cy="10074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/>
            <a:t>要素类：</a:t>
          </a:r>
          <a:r>
            <a:rPr lang="zh-CN" altLang="en-US" sz="1400" kern="1200" smtClean="0"/>
            <a:t> 要素类是同一类型要素的逻辑集合</a:t>
          </a:r>
          <a:endParaRPr lang="zh-CN" altLang="en-US" sz="1400" b="1" kern="1200" dirty="0"/>
        </a:p>
      </dsp:txBody>
      <dsp:txXfrm>
        <a:off x="1814480" y="1290418"/>
        <a:ext cx="2131678" cy="948412"/>
      </dsp:txXfrm>
    </dsp:sp>
    <dsp:sp modelId="{2B747D20-0938-4F97-BFF0-545521EB2CD6}">
      <dsp:nvSpPr>
        <dsp:cNvPr id="0" name=""/>
        <dsp:cNvSpPr/>
      </dsp:nvSpPr>
      <dsp:spPr>
        <a:xfrm>
          <a:off x="1503867" y="1009054"/>
          <a:ext cx="281106" cy="201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852"/>
              </a:lnTo>
              <a:lnTo>
                <a:pt x="281106" y="2014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517C1-C74A-465D-8FDB-9E3789248D55}">
      <dsp:nvSpPr>
        <dsp:cNvPr id="0" name=""/>
        <dsp:cNvSpPr/>
      </dsp:nvSpPr>
      <dsp:spPr>
        <a:xfrm>
          <a:off x="1784973" y="2520194"/>
          <a:ext cx="2189322" cy="10074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/>
            <a:t>栅格数据集：</a:t>
          </a:r>
          <a:r>
            <a:rPr lang="zh-CN" altLang="en-US" sz="1400" kern="1200" smtClean="0"/>
            <a:t>栅格是基于栅格单元的数据集，用于存放影像、数字高程模型以及其他专题数据。</a:t>
          </a:r>
          <a:endParaRPr lang="zh-CN" altLang="en-US" sz="1400" b="1" kern="1200" dirty="0"/>
        </a:p>
      </dsp:txBody>
      <dsp:txXfrm>
        <a:off x="1814480" y="2549701"/>
        <a:ext cx="2130308" cy="948412"/>
      </dsp:txXfrm>
    </dsp:sp>
    <dsp:sp modelId="{48F7DEAF-FD9D-4C58-82A7-F1F6A03FF448}">
      <dsp:nvSpPr>
        <dsp:cNvPr id="0" name=""/>
        <dsp:cNvSpPr/>
      </dsp:nvSpPr>
      <dsp:spPr>
        <a:xfrm>
          <a:off x="1503867" y="1009054"/>
          <a:ext cx="281106" cy="3274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4135"/>
              </a:lnTo>
              <a:lnTo>
                <a:pt x="281106" y="3274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2B12D-BEF2-455B-BBB1-EA94ABEBF5B7}">
      <dsp:nvSpPr>
        <dsp:cNvPr id="0" name=""/>
        <dsp:cNvSpPr/>
      </dsp:nvSpPr>
      <dsp:spPr>
        <a:xfrm>
          <a:off x="1784973" y="3779477"/>
          <a:ext cx="2190692" cy="10074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/>
            <a:t>属性和描述信息：</a:t>
          </a:r>
          <a:r>
            <a:rPr lang="zh-CN" altLang="en-US" sz="1400" kern="1200" smtClean="0"/>
            <a:t>这些是传统表格信息，用于描述每个数据集中地理对象的要素和类别。</a:t>
          </a:r>
          <a:endParaRPr lang="zh-CN" altLang="en-US" sz="1400" b="1" kern="1200" dirty="0"/>
        </a:p>
      </dsp:txBody>
      <dsp:txXfrm>
        <a:off x="1814480" y="3808984"/>
        <a:ext cx="2131678" cy="948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44BC-6DE4-4369-9487-1E1C9F0DEA35}">
      <dsp:nvSpPr>
        <dsp:cNvPr id="0" name=""/>
        <dsp:cNvSpPr/>
      </dsp:nvSpPr>
      <dsp:spPr>
        <a:xfrm>
          <a:off x="0" y="52585"/>
          <a:ext cx="7956884" cy="578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2</a:t>
          </a:r>
          <a:r>
            <a:rPr lang="zh-CN" altLang="en-US" sz="2300" b="1" kern="1200" dirty="0" smtClean="0"/>
            <a:t>、</a:t>
          </a:r>
          <a:r>
            <a:rPr lang="en-US" sz="2300" b="1" kern="1200" dirty="0" smtClean="0"/>
            <a:t>GIS </a:t>
          </a:r>
          <a:r>
            <a:rPr lang="zh-CN" altLang="en-US" sz="2300" b="1" kern="1200" dirty="0" smtClean="0"/>
            <a:t>通过</a:t>
          </a:r>
          <a:r>
            <a:rPr lang="zh-CN" altLang="en-US" sz="2300" b="1" i="1" kern="1200" dirty="0" smtClean="0">
              <a:solidFill>
                <a:srgbClr val="FF0000"/>
              </a:solidFill>
            </a:rPr>
            <a:t>地图</a:t>
          </a:r>
          <a:r>
            <a:rPr lang="zh-CN" altLang="en-US" sz="2300" b="1" kern="1200" dirty="0" smtClean="0"/>
            <a:t>来显示和利用地理信息</a:t>
          </a:r>
          <a:endParaRPr lang="en-US" sz="2300" b="1" kern="1200" dirty="0"/>
        </a:p>
      </dsp:txBody>
      <dsp:txXfrm>
        <a:off x="28243" y="80828"/>
        <a:ext cx="7900398" cy="522079"/>
      </dsp:txXfrm>
    </dsp:sp>
    <dsp:sp modelId="{4D9B7CE5-D072-4621-9903-07EA50BAFDB9}">
      <dsp:nvSpPr>
        <dsp:cNvPr id="0" name=""/>
        <dsp:cNvSpPr/>
      </dsp:nvSpPr>
      <dsp:spPr>
        <a:xfrm>
          <a:off x="0" y="631150"/>
          <a:ext cx="7956884" cy="140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631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每个 </a:t>
          </a:r>
          <a:r>
            <a:rPr lang="en-US" altLang="zh-CN" sz="1800" kern="1200" dirty="0" smtClean="0"/>
            <a:t>GIS </a:t>
          </a:r>
          <a:r>
            <a:rPr lang="zh-CN" altLang="en-US" sz="1800" kern="1200" dirty="0" smtClean="0"/>
            <a:t>都包括一系列的交互式智能地图和其他视图（例如 </a:t>
          </a:r>
          <a:r>
            <a:rPr lang="en-US" altLang="zh-CN" sz="1800" kern="1200" dirty="0" smtClean="0"/>
            <a:t>3D </a:t>
          </a:r>
          <a:r>
            <a:rPr lang="zh-CN" altLang="en-US" sz="1800" kern="1200" dirty="0" smtClean="0"/>
            <a:t>地球），用于显示地球表面上的要素以及要素之间的关系。可为基础地理信息构建各种地图视图，这些地图可作为“地理数据库的窗口”，通过它们可对地理信息进行查询、分析和编辑。还可通过地图访问用于派生新信息的地理建模工具。</a:t>
          </a:r>
          <a:endParaRPr lang="zh-CN" sz="1800" b="1" kern="1200" dirty="0"/>
        </a:p>
      </dsp:txBody>
      <dsp:txXfrm>
        <a:off x="0" y="631150"/>
        <a:ext cx="7956884" cy="1404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44BC-6DE4-4369-9487-1E1C9F0DEA35}">
      <dsp:nvSpPr>
        <dsp:cNvPr id="0" name=""/>
        <dsp:cNvSpPr/>
      </dsp:nvSpPr>
      <dsp:spPr>
        <a:xfrm>
          <a:off x="0" y="8138"/>
          <a:ext cx="8208912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smtClean="0"/>
            <a:t>3</a:t>
          </a:r>
          <a:r>
            <a:rPr lang="zh-CN" altLang="en-US" sz="2200" b="1" kern="1200" dirty="0" smtClean="0"/>
            <a:t>、</a:t>
          </a:r>
          <a:r>
            <a:rPr lang="en-US" sz="2200" b="1" kern="1200" dirty="0" smtClean="0"/>
            <a:t>GIS </a:t>
          </a:r>
          <a:r>
            <a:rPr lang="zh-CN" altLang="en-US" sz="2200" kern="1200" dirty="0" smtClean="0"/>
            <a:t>提供一套全面的分析和数据变换工具，用于执行</a:t>
          </a:r>
          <a:r>
            <a:rPr lang="zh-CN" altLang="en-US" sz="2200" b="1" i="1" kern="1200" dirty="0" smtClean="0">
              <a:solidFill>
                <a:srgbClr val="FF0000"/>
              </a:solidFill>
            </a:rPr>
            <a:t>空间分析</a:t>
          </a:r>
          <a:r>
            <a:rPr lang="zh-CN" altLang="en-US" sz="2200" kern="1200" dirty="0" smtClean="0"/>
            <a:t>和数据处理</a:t>
          </a:r>
          <a:endParaRPr lang="en-US" sz="2200" b="1" kern="1200" dirty="0"/>
        </a:p>
      </dsp:txBody>
      <dsp:txXfrm>
        <a:off x="45235" y="53373"/>
        <a:ext cx="8118442" cy="836170"/>
      </dsp:txXfrm>
    </dsp:sp>
    <dsp:sp modelId="{4D9B7CE5-D072-4621-9903-07EA50BAFDB9}">
      <dsp:nvSpPr>
        <dsp:cNvPr id="0" name=""/>
        <dsp:cNvSpPr/>
      </dsp:nvSpPr>
      <dsp:spPr>
        <a:xfrm>
          <a:off x="0" y="934779"/>
          <a:ext cx="8208912" cy="56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700" kern="1200" dirty="0" smtClean="0"/>
            <a:t>GIS </a:t>
          </a:r>
          <a:r>
            <a:rPr lang="zh-CN" altLang="en-US" sz="1700" kern="1200" dirty="0" smtClean="0"/>
            <a:t>包括大量地理处理功能，用于从现有数据集中获取信息、应用分析功能以及将结果写入新的结果数据集。。</a:t>
          </a:r>
          <a:endParaRPr lang="zh-CN" sz="1700" b="1" kern="1200" dirty="0"/>
        </a:p>
      </dsp:txBody>
      <dsp:txXfrm>
        <a:off x="0" y="934779"/>
        <a:ext cx="8208912" cy="5692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63013-970B-4FFD-83B9-16BA3F0A4D0A}">
      <dsp:nvSpPr>
        <dsp:cNvPr id="0" name=""/>
        <dsp:cNvSpPr/>
      </dsp:nvSpPr>
      <dsp:spPr>
        <a:xfrm rot="16200000">
          <a:off x="-2164169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灾害控制和分析</a:t>
          </a:r>
          <a:endParaRPr lang="zh-CN" sz="2000" kern="1200" dirty="0"/>
        </a:p>
      </dsp:txBody>
      <dsp:txXfrm rot="5400000">
        <a:off x="1168" y="990600"/>
        <a:ext cx="622325" cy="2971800"/>
      </dsp:txXfrm>
    </dsp:sp>
    <dsp:sp modelId="{FC35AF15-1488-42B9-A662-4865386F62E7}">
      <dsp:nvSpPr>
        <dsp:cNvPr id="0" name=""/>
        <dsp:cNvSpPr/>
      </dsp:nvSpPr>
      <dsp:spPr>
        <a:xfrm rot="16200000">
          <a:off x="-1495169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水土保护</a:t>
          </a:r>
          <a:endParaRPr lang="zh-CN" sz="2000" kern="1200" dirty="0"/>
        </a:p>
      </dsp:txBody>
      <dsp:txXfrm rot="5400000">
        <a:off x="670168" y="990600"/>
        <a:ext cx="622325" cy="2971800"/>
      </dsp:txXfrm>
    </dsp:sp>
    <dsp:sp modelId="{324757D9-D9CA-4E5E-B560-F2A6F9F013A2}">
      <dsp:nvSpPr>
        <dsp:cNvPr id="0" name=""/>
        <dsp:cNvSpPr/>
      </dsp:nvSpPr>
      <dsp:spPr>
        <a:xfrm rot="16200000">
          <a:off x="-826168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农业决策和精细农业</a:t>
          </a:r>
          <a:endParaRPr lang="zh-CN" sz="2000" kern="1200" dirty="0"/>
        </a:p>
      </dsp:txBody>
      <dsp:txXfrm rot="5400000">
        <a:off x="1339169" y="990600"/>
        <a:ext cx="622325" cy="2971800"/>
      </dsp:txXfrm>
    </dsp:sp>
    <dsp:sp modelId="{84B49AB4-0707-4621-B4D3-E3917B73173C}">
      <dsp:nvSpPr>
        <dsp:cNvPr id="0" name=""/>
        <dsp:cNvSpPr/>
      </dsp:nvSpPr>
      <dsp:spPr>
        <a:xfrm rot="16200000">
          <a:off x="-157168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海洋渔业</a:t>
          </a:r>
          <a:endParaRPr lang="zh-CN" sz="2000" kern="1200" dirty="0"/>
        </a:p>
      </dsp:txBody>
      <dsp:txXfrm rot="5400000">
        <a:off x="2008169" y="990600"/>
        <a:ext cx="622325" cy="2971800"/>
      </dsp:txXfrm>
    </dsp:sp>
    <dsp:sp modelId="{721921A4-1916-4B51-9C74-B48544119045}">
      <dsp:nvSpPr>
        <dsp:cNvPr id="0" name=""/>
        <dsp:cNvSpPr/>
      </dsp:nvSpPr>
      <dsp:spPr>
        <a:xfrm rot="16200000">
          <a:off x="511832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环境保护</a:t>
          </a:r>
          <a:endParaRPr lang="zh-CN" sz="2000" kern="1200" dirty="0"/>
        </a:p>
      </dsp:txBody>
      <dsp:txXfrm rot="5400000">
        <a:off x="2677169" y="990600"/>
        <a:ext cx="622325" cy="2971800"/>
      </dsp:txXfrm>
    </dsp:sp>
    <dsp:sp modelId="{6AF59195-825E-480B-87F5-00120E273714}">
      <dsp:nvSpPr>
        <dsp:cNvPr id="0" name=""/>
        <dsp:cNvSpPr/>
      </dsp:nvSpPr>
      <dsp:spPr>
        <a:xfrm rot="16200000">
          <a:off x="1180832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城市</a:t>
          </a:r>
          <a:r>
            <a:rPr lang="en-US" sz="2000" kern="1200" dirty="0" smtClean="0"/>
            <a:t>GIS</a:t>
          </a:r>
          <a:endParaRPr lang="zh-CN" sz="2000" kern="1200" dirty="0"/>
        </a:p>
      </dsp:txBody>
      <dsp:txXfrm rot="5400000">
        <a:off x="3346169" y="990600"/>
        <a:ext cx="622325" cy="2971800"/>
      </dsp:txXfrm>
    </dsp:sp>
    <dsp:sp modelId="{5D90725C-449F-4811-8528-9C3C92A481DA}">
      <dsp:nvSpPr>
        <dsp:cNvPr id="0" name=""/>
        <dsp:cNvSpPr/>
      </dsp:nvSpPr>
      <dsp:spPr>
        <a:xfrm rot="16200000">
          <a:off x="1849832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数字地球</a:t>
          </a:r>
          <a:endParaRPr lang="zh-CN" sz="2000" kern="1200" dirty="0"/>
        </a:p>
      </dsp:txBody>
      <dsp:txXfrm rot="5400000">
        <a:off x="4015169" y="990600"/>
        <a:ext cx="622325" cy="2971800"/>
      </dsp:txXfrm>
    </dsp:sp>
    <dsp:sp modelId="{E686E741-A47F-43D2-A9EF-C232DAB1B0E1}">
      <dsp:nvSpPr>
        <dsp:cNvPr id="0" name=""/>
        <dsp:cNvSpPr/>
      </dsp:nvSpPr>
      <dsp:spPr>
        <a:xfrm rot="16200000">
          <a:off x="2518833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dirty="0" smtClean="0"/>
            <a:t>军事国防等</a:t>
          </a:r>
          <a:endParaRPr lang="zh-CN" sz="2000" kern="1200" dirty="0"/>
        </a:p>
      </dsp:txBody>
      <dsp:txXfrm rot="5400000">
        <a:off x="4684170" y="990600"/>
        <a:ext cx="622325" cy="2971800"/>
      </dsp:txXfrm>
    </dsp:sp>
    <dsp:sp modelId="{4588A3F4-6CCB-4F31-81D6-76F1DB67F34E}">
      <dsp:nvSpPr>
        <dsp:cNvPr id="0" name=""/>
        <dsp:cNvSpPr/>
      </dsp:nvSpPr>
      <dsp:spPr>
        <a:xfrm rot="16200000">
          <a:off x="3187833" y="2165337"/>
          <a:ext cx="4953000" cy="622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9535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2000" kern="1200" dirty="0"/>
        </a:p>
      </dsp:txBody>
      <dsp:txXfrm rot="5400000">
        <a:off x="5353170" y="990600"/>
        <a:ext cx="622325" cy="2971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F7D6C-B17A-4F51-A4DE-13BE42E121F8}">
      <dsp:nvSpPr>
        <dsp:cNvPr id="0" name=""/>
        <dsp:cNvSpPr/>
      </dsp:nvSpPr>
      <dsp:spPr>
        <a:xfrm>
          <a:off x="3045" y="1178957"/>
          <a:ext cx="1831404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dirty="0" smtClean="0"/>
            <a:t>桌面</a:t>
          </a:r>
          <a:r>
            <a:rPr lang="en-US" sz="2100" b="1" kern="1200" dirty="0" smtClean="0"/>
            <a:t>GIS</a:t>
          </a:r>
          <a:endParaRPr lang="zh-CN" sz="2100" kern="1200" dirty="0"/>
        </a:p>
      </dsp:txBody>
      <dsp:txXfrm>
        <a:off x="3045" y="1178957"/>
        <a:ext cx="1831404" cy="604800"/>
      </dsp:txXfrm>
    </dsp:sp>
    <dsp:sp modelId="{A20D0780-9182-4EA3-A6C8-D8E93750DE41}">
      <dsp:nvSpPr>
        <dsp:cNvPr id="0" name=""/>
        <dsp:cNvSpPr/>
      </dsp:nvSpPr>
      <dsp:spPr>
        <a:xfrm>
          <a:off x="3045" y="1783757"/>
          <a:ext cx="1831404" cy="34082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ArcReader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>
              <a:solidFill>
                <a:srgbClr val="FF0000"/>
              </a:solidFill>
            </a:rPr>
            <a:t>ArcGIS</a:t>
          </a:r>
          <a:r>
            <a:rPr lang="en-US" sz="2100" b="1" kern="1200" dirty="0" smtClean="0">
              <a:solidFill>
                <a:srgbClr val="FF0000"/>
              </a:solidFill>
            </a:rPr>
            <a:t> </a:t>
          </a:r>
          <a:r>
            <a:rPr lang="en-US" sz="2100" b="1" kern="1200" dirty="0" err="1" smtClean="0">
              <a:solidFill>
                <a:srgbClr val="FF0000"/>
              </a:solidFill>
            </a:rPr>
            <a:t>DeskTop</a:t>
          </a:r>
          <a:endParaRPr lang="en-US" sz="2100" b="1" kern="1200" dirty="0">
            <a:solidFill>
              <a:srgbClr val="FF0000"/>
            </a:solidFill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Engine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Explorer</a:t>
          </a:r>
          <a:endParaRPr lang="zh-CN" sz="2100" kern="1200" dirty="0"/>
        </a:p>
      </dsp:txBody>
      <dsp:txXfrm>
        <a:off x="3045" y="1783757"/>
        <a:ext cx="1831404" cy="3408260"/>
      </dsp:txXfrm>
    </dsp:sp>
    <dsp:sp modelId="{D6E24138-4C46-4EDF-A3A8-7E8172410F94}">
      <dsp:nvSpPr>
        <dsp:cNvPr id="0" name=""/>
        <dsp:cNvSpPr/>
      </dsp:nvSpPr>
      <dsp:spPr>
        <a:xfrm>
          <a:off x="2090847" y="1178957"/>
          <a:ext cx="1831404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dirty="0" smtClean="0"/>
            <a:t>服务器</a:t>
          </a:r>
          <a:r>
            <a:rPr lang="en-US" sz="2100" b="1" kern="1200" dirty="0" smtClean="0"/>
            <a:t>GIS</a:t>
          </a:r>
          <a:endParaRPr lang="zh-CN" sz="2100" kern="1200" dirty="0"/>
        </a:p>
      </dsp:txBody>
      <dsp:txXfrm>
        <a:off x="2090847" y="1178957"/>
        <a:ext cx="1831404" cy="604800"/>
      </dsp:txXfrm>
    </dsp:sp>
    <dsp:sp modelId="{C764636E-4789-48CD-8977-81F6EF4BF880}">
      <dsp:nvSpPr>
        <dsp:cNvPr id="0" name=""/>
        <dsp:cNvSpPr/>
      </dsp:nvSpPr>
      <dsp:spPr>
        <a:xfrm>
          <a:off x="2090847" y="1783757"/>
          <a:ext cx="1831404" cy="34082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Server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ArcIMS</a:t>
          </a:r>
          <a:endParaRPr lang="en-US" sz="2100" b="1" kern="1200" dirty="0"/>
        </a:p>
      </dsp:txBody>
      <dsp:txXfrm>
        <a:off x="2090847" y="1783757"/>
        <a:ext cx="1831404" cy="3408260"/>
      </dsp:txXfrm>
    </dsp:sp>
    <dsp:sp modelId="{174F2EE5-3E7E-4136-AEAF-16309DE15014}">
      <dsp:nvSpPr>
        <dsp:cNvPr id="0" name=""/>
        <dsp:cNvSpPr/>
      </dsp:nvSpPr>
      <dsp:spPr>
        <a:xfrm>
          <a:off x="4178648" y="1178957"/>
          <a:ext cx="1831404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dirty="0" smtClean="0"/>
            <a:t>移动</a:t>
          </a:r>
          <a:r>
            <a:rPr lang="en-US" sz="2100" b="1" kern="1200" dirty="0" smtClean="0"/>
            <a:t>GIS</a:t>
          </a:r>
          <a:endParaRPr lang="zh-CN" sz="2100" kern="1200" dirty="0"/>
        </a:p>
      </dsp:txBody>
      <dsp:txXfrm>
        <a:off x="4178648" y="1178957"/>
        <a:ext cx="1831404" cy="604800"/>
      </dsp:txXfrm>
    </dsp:sp>
    <dsp:sp modelId="{244FDF53-4D8B-4DAD-9556-76B7F6BD628C}">
      <dsp:nvSpPr>
        <dsp:cNvPr id="0" name=""/>
        <dsp:cNvSpPr/>
      </dsp:nvSpPr>
      <dsp:spPr>
        <a:xfrm>
          <a:off x="4178648" y="1783757"/>
          <a:ext cx="1831404" cy="34082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ArcPad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Mobile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for </a:t>
          </a:r>
          <a:r>
            <a:rPr lang="en-US" sz="2100" b="1" kern="1200" dirty="0" err="1" smtClean="0"/>
            <a:t>iOS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for Windows Phone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for Android</a:t>
          </a:r>
          <a:endParaRPr lang="zh-CN" sz="2100" kern="1200" dirty="0"/>
        </a:p>
      </dsp:txBody>
      <dsp:txXfrm>
        <a:off x="4178648" y="1783757"/>
        <a:ext cx="1831404" cy="3408260"/>
      </dsp:txXfrm>
    </dsp:sp>
    <dsp:sp modelId="{21B1C60C-5210-4C23-9898-7598F190D973}">
      <dsp:nvSpPr>
        <dsp:cNvPr id="0" name=""/>
        <dsp:cNvSpPr/>
      </dsp:nvSpPr>
      <dsp:spPr>
        <a:xfrm>
          <a:off x="6266449" y="1178957"/>
          <a:ext cx="1831404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dirty="0" smtClean="0"/>
            <a:t>在线</a:t>
          </a:r>
          <a:r>
            <a:rPr lang="en-US" sz="2100" b="1" kern="1200" dirty="0" smtClean="0"/>
            <a:t>GIS</a:t>
          </a:r>
          <a:endParaRPr lang="zh-CN" sz="2100" kern="1200" dirty="0"/>
        </a:p>
      </dsp:txBody>
      <dsp:txXfrm>
        <a:off x="6266449" y="1178957"/>
        <a:ext cx="1831404" cy="604800"/>
      </dsp:txXfrm>
    </dsp:sp>
    <dsp:sp modelId="{B11701BF-EB3D-4F47-A167-43BB08E251E8}">
      <dsp:nvSpPr>
        <dsp:cNvPr id="0" name=""/>
        <dsp:cNvSpPr/>
      </dsp:nvSpPr>
      <dsp:spPr>
        <a:xfrm>
          <a:off x="6266449" y="1783757"/>
          <a:ext cx="1831404" cy="34082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err="1" smtClean="0"/>
            <a:t>ArcGIS</a:t>
          </a:r>
          <a:r>
            <a:rPr lang="en-US" sz="2100" b="1" kern="1200" dirty="0" smtClean="0"/>
            <a:t> Online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ArcGIS.com</a:t>
          </a:r>
          <a:endParaRPr lang="zh-CN" sz="2100" kern="1200" dirty="0"/>
        </a:p>
      </dsp:txBody>
      <dsp:txXfrm>
        <a:off x="6266449" y="1783757"/>
        <a:ext cx="1831404" cy="3408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6C6F-D8AB-4BF7-803D-EF4D1B31888B}">
      <dsp:nvSpPr>
        <dsp:cNvPr id="0" name=""/>
        <dsp:cNvSpPr/>
      </dsp:nvSpPr>
      <dsp:spPr>
        <a:xfrm>
          <a:off x="0" y="34098"/>
          <a:ext cx="8460940" cy="4779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chemeClr val="tx1"/>
              </a:solidFill>
            </a:rPr>
            <a:t>ArcReader</a:t>
          </a:r>
          <a:r>
            <a:rPr lang="en-US" sz="1900" b="1" kern="1200" dirty="0" smtClean="0">
              <a:solidFill>
                <a:schemeClr val="tx1"/>
              </a:solidFill>
            </a:rPr>
            <a:t>:</a:t>
          </a:r>
          <a:r>
            <a:rPr lang="zh-CN" sz="1900" b="1" kern="1200" dirty="0" smtClean="0">
              <a:solidFill>
                <a:schemeClr val="tx1"/>
              </a:solidFill>
            </a:rPr>
            <a:t>免费，支持二维、三维数据浏览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3331" y="57429"/>
        <a:ext cx="8414278" cy="431283"/>
      </dsp:txXfrm>
    </dsp:sp>
    <dsp:sp modelId="{7E7C0F6D-6223-4527-8D9D-8697FED47CE7}">
      <dsp:nvSpPr>
        <dsp:cNvPr id="0" name=""/>
        <dsp:cNvSpPr/>
      </dsp:nvSpPr>
      <dsp:spPr>
        <a:xfrm>
          <a:off x="0" y="566763"/>
          <a:ext cx="8460940" cy="477945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chemeClr val="tx1"/>
              </a:solidFill>
            </a:rPr>
            <a:t>ArcGIS</a:t>
          </a:r>
          <a:r>
            <a:rPr lang="en-US" sz="1900" b="1" kern="1200" dirty="0" smtClean="0">
              <a:solidFill>
                <a:schemeClr val="tx1"/>
              </a:solidFill>
            </a:rPr>
            <a:t> Engine</a:t>
          </a:r>
          <a:r>
            <a:rPr lang="zh-CN" sz="1900" b="1" kern="1200" dirty="0" smtClean="0">
              <a:solidFill>
                <a:schemeClr val="tx1"/>
              </a:solidFill>
            </a:rPr>
            <a:t>：创建客户化</a:t>
          </a:r>
          <a:r>
            <a:rPr lang="en-US" sz="1900" b="1" kern="1200" dirty="0" smtClean="0">
              <a:solidFill>
                <a:schemeClr val="tx1"/>
              </a:solidFill>
            </a:rPr>
            <a:t>GIS</a:t>
          </a:r>
          <a:r>
            <a:rPr lang="zh-CN" sz="1900" b="1" kern="1200" dirty="0" smtClean="0">
              <a:solidFill>
                <a:schemeClr val="tx1"/>
              </a:solidFill>
            </a:rPr>
            <a:t>桌面应用程序的开发组件，构建于</a:t>
          </a:r>
          <a:r>
            <a:rPr lang="en-US" sz="1900" b="1" kern="1200" dirty="0" smtClean="0">
              <a:solidFill>
                <a:schemeClr val="tx1"/>
              </a:solidFill>
            </a:rPr>
            <a:t>AO</a:t>
          </a:r>
          <a:r>
            <a:rPr lang="zh-CN" sz="1900" b="1" kern="1200" dirty="0" smtClean="0">
              <a:solidFill>
                <a:schemeClr val="tx1"/>
              </a:solidFill>
            </a:rPr>
            <a:t>之上。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3331" y="590094"/>
        <a:ext cx="8414278" cy="431283"/>
      </dsp:txXfrm>
    </dsp:sp>
    <dsp:sp modelId="{EE84E711-F416-4E92-948B-3FAA02FBA17A}">
      <dsp:nvSpPr>
        <dsp:cNvPr id="0" name=""/>
        <dsp:cNvSpPr/>
      </dsp:nvSpPr>
      <dsp:spPr>
        <a:xfrm>
          <a:off x="0" y="1099428"/>
          <a:ext cx="8460940" cy="47794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chemeClr val="tx1"/>
              </a:solidFill>
            </a:rPr>
            <a:t>ArcGIS</a:t>
          </a:r>
          <a:r>
            <a:rPr lang="en-US" sz="1900" b="1" kern="1200" dirty="0" smtClean="0">
              <a:solidFill>
                <a:schemeClr val="tx1"/>
              </a:solidFill>
            </a:rPr>
            <a:t> Explorer</a:t>
          </a:r>
          <a:r>
            <a:rPr lang="zh-CN" sz="1900" b="1" kern="1200" dirty="0" smtClean="0">
              <a:solidFill>
                <a:schemeClr val="tx1"/>
              </a:solidFill>
            </a:rPr>
            <a:t>：由</a:t>
          </a:r>
          <a:r>
            <a:rPr lang="en-US" sz="1900" b="1" kern="1200" dirty="0" err="1" smtClean="0">
              <a:solidFill>
                <a:schemeClr val="tx1"/>
              </a:solidFill>
            </a:rPr>
            <a:t>ArcGIS</a:t>
          </a:r>
          <a:r>
            <a:rPr lang="en-US" sz="1900" b="1" kern="1200" dirty="0" smtClean="0">
              <a:solidFill>
                <a:schemeClr val="tx1"/>
              </a:solidFill>
            </a:rPr>
            <a:t> Server</a:t>
          </a:r>
          <a:r>
            <a:rPr lang="zh-CN" sz="1900" b="1" kern="1200" dirty="0" smtClean="0">
              <a:solidFill>
                <a:schemeClr val="tx1"/>
              </a:solidFill>
            </a:rPr>
            <a:t>提供支持的新的空间信息浏览器。</a:t>
          </a:r>
          <a:endParaRPr lang="zh-CN" sz="1900" b="1" kern="1200" dirty="0">
            <a:solidFill>
              <a:schemeClr val="tx1"/>
            </a:solidFill>
          </a:endParaRPr>
        </a:p>
      </dsp:txBody>
      <dsp:txXfrm>
        <a:off x="23331" y="1122759"/>
        <a:ext cx="8414278" cy="431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5E9FFD65-17D4-4A61-88D2-61AA35B3FC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03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AA6F14A-CA8E-4E55-A47F-1DA6C26B31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7907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EBC5CDB-EF5A-45E5-9993-885977E2B79F}" type="slidenum">
              <a:rPr lang="zh-CN" altLang="en-US">
                <a:solidFill>
                  <a:prstClr val="black"/>
                </a:solidFill>
              </a:rPr>
              <a:pPr/>
              <a:t>86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117B1-D692-4CE6-8818-F45057D30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DB27E-0AFF-41FA-A3A2-60E8A35418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600200"/>
            <a:ext cx="21717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600200"/>
            <a:ext cx="6362700" cy="45259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A0FE9-D0D5-46A2-BE0A-E6A04887C6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0BA35-4BC4-4DD1-86AC-AAEC44EF9B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527BF-468B-4E50-8777-139DCE0738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5A537-ACEB-4AB8-8CEA-FE4CF789B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6C009-22D0-4F65-8C80-C731E26E7D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C6311-AE45-438C-A676-5E0A9A84A6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D7913-1343-46A5-8854-81006BE0C1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9F3F3-4F4F-4ACB-BED6-69B04D71A5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3105A-9D22-4F21-A0D2-0C71AD025B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88238" y="6489700"/>
            <a:ext cx="1233487" cy="368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C0164-3415-4590-9074-A29952A86D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05C6-A479-41D3-9049-D2D7FABB03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2AAB7-333C-458D-8E0D-5264F4CAF3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8D89D-9715-40AD-84D8-7ADF15980D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60648"/>
            <a:ext cx="7772400" cy="147002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>
            <a:lvl1pPr>
              <a:defRPr sz="9600"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1988840"/>
            <a:ext cx="6400800" cy="1752600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buNone/>
              <a:defRPr sz="5400">
                <a:solidFill>
                  <a:srgbClr val="FFC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23D0F51-7F56-497E-8A10-F067159BA949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B28E409-C870-4981-AC9F-6D6F6F330661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2F0937C-0D25-47ED-963A-F08E66C12086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4A5A183-CBAB-4C9A-942E-786FF2CECCC0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CA935A3-BE1A-471A-B194-3280D1FDFCEA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648293D-635E-4617-9E72-CCC9BF76B9AB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291572" y="188640"/>
            <a:ext cx="3852428" cy="65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8840"/>
            <a:ext cx="4038600" cy="4137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8840"/>
            <a:ext cx="4038600" cy="4137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8FF3C3D-DB5D-4D09-91AC-D013478F98A6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0D52744-D7AF-4D45-B4AC-287AB7DD2678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4040188" cy="7920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80927"/>
            <a:ext cx="4040188" cy="334523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988840"/>
            <a:ext cx="4041775" cy="7920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780927"/>
            <a:ext cx="4041775" cy="334523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3F12CB9-6F65-43BF-AB47-518DCBEA14C9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5BE1D14-A588-491B-9D71-B62F9650670A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3008313" cy="1080120"/>
          </a:xfrm>
          <a:prstGeom prst="rect">
            <a:avLst/>
          </a:prstGeom>
        </p:spPr>
        <p:txBody>
          <a:bodyPr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>
              <a:defRPr sz="3200" b="1"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980728"/>
            <a:ext cx="5111750" cy="51454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60848"/>
            <a:ext cx="300831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9BEA52-9C70-4C56-AA4F-A532967B9423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C5A3F-0737-4510-9FE6-0F73AF0960AB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C5D058-4923-4623-A2A4-EE39C1C2649B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AC0BC11-7C53-4E06-AFC2-C69AAA0D75D0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843C0-0E66-431A-968D-65D23D00D8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16832"/>
            <a:ext cx="8229600" cy="42093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D08C1EA-298F-439F-B94D-87D96B28FFC4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F8E66A7-C808-4752-BF55-409F92A181C2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836712"/>
            <a:ext cx="2057400" cy="5289451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 lang="zh-CN" altLang="en-US" dirty="0"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36712"/>
            <a:ext cx="6019800" cy="528945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B787062-EC5C-4A40-9542-B0DDEE7531FF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7CF485-8F06-410D-BC15-7AED197467AB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977D030-89B4-4119-BE4A-33DF9B7ECBD6}" type="datetimeFigureOut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2018/10/15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2138" y="63817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sz="1800" b="0">
              <a:solidFill>
                <a:prstClr val="black"/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7DBE07-4504-4B4A-A276-EE8439004F7B}" type="slidenum">
              <a:rPr lang="zh-CN" altLang="en-US" sz="1800" b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sz="1800" b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117B1-D692-4CE6-8818-F45057D307B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88238" y="6489700"/>
            <a:ext cx="1233487" cy="368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C0164-3415-4590-9074-A29952A86D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843C0-0E66-431A-968D-65D23D00D8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0811C-A7B7-46D5-B7F2-06AF2344B5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7D8CF-42F2-4978-A080-6434C6097ED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58BCC-A26B-4C95-AFB5-61A6ADEFE3F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9F5FF-89BE-44AA-9E97-58D989C1F25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4" name="图片 3" descr="u=1233653272,3107705024&amp;fm=23&amp;gp=0.jpg"/>
          <p:cNvPicPr>
            <a:picLocks noChangeAspect="1"/>
          </p:cNvPicPr>
          <p:nvPr userDrawn="1"/>
        </p:nvPicPr>
        <p:blipFill>
          <a:blip r:embed="rId2" cstate="print"/>
          <a:srcRect l="2191" t="4957" r="1427" b="14079"/>
          <a:stretch>
            <a:fillRect/>
          </a:stretch>
        </p:blipFill>
        <p:spPr>
          <a:xfrm>
            <a:off x="6470676" y="0"/>
            <a:ext cx="2673324" cy="909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0811C-A7B7-46D5-B7F2-06AF2344B5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28C67-3738-4033-BD46-E866E70CDD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 descr="u=1233653272,3107705024&amp;fm=23&amp;gp=0.jpg"/>
          <p:cNvPicPr>
            <a:picLocks noChangeAspect="1"/>
          </p:cNvPicPr>
          <p:nvPr userDrawn="1"/>
        </p:nvPicPr>
        <p:blipFill>
          <a:blip r:embed="rId2" cstate="print"/>
          <a:srcRect l="2191" t="4957" r="1427" b="14079"/>
          <a:stretch>
            <a:fillRect/>
          </a:stretch>
        </p:blipFill>
        <p:spPr>
          <a:xfrm>
            <a:off x="6470676" y="0"/>
            <a:ext cx="2673324" cy="110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CB030-DB42-426C-9092-2D3696B4147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DB27E-0AFF-41FA-A3A2-60E8A35418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600200"/>
            <a:ext cx="21717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600200"/>
            <a:ext cx="6362700" cy="45259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A0FE9-D0D5-46A2-BE0A-E6A04887C6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7D8CF-42F2-4978-A080-6434C6097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58BCC-A26B-4C95-AFB5-61A6ADEFE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9F5FF-89BE-44AA-9E97-58D989C1F2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4" name="图片 3" descr="u=1233653272,3107705024&amp;fm=23&amp;gp=0.jpg"/>
          <p:cNvPicPr>
            <a:picLocks noChangeAspect="1"/>
          </p:cNvPicPr>
          <p:nvPr userDrawn="1"/>
        </p:nvPicPr>
        <p:blipFill>
          <a:blip r:embed="rId2" cstate="print"/>
          <a:srcRect l="2191" t="4957" r="1427" b="14079"/>
          <a:stretch>
            <a:fillRect/>
          </a:stretch>
        </p:blipFill>
        <p:spPr>
          <a:xfrm>
            <a:off x="6470676" y="0"/>
            <a:ext cx="2673324" cy="909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28C67-3738-4033-BD46-E866E70CD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图片 6" descr="u=1233653272,3107705024&amp;fm=23&amp;gp=0.jpg"/>
          <p:cNvPicPr>
            <a:picLocks noChangeAspect="1"/>
          </p:cNvPicPr>
          <p:nvPr userDrawn="1"/>
        </p:nvPicPr>
        <p:blipFill>
          <a:blip r:embed="rId2" cstate="print"/>
          <a:srcRect l="2191" t="4957" r="1427" b="14079"/>
          <a:stretch>
            <a:fillRect/>
          </a:stretch>
        </p:blipFill>
        <p:spPr>
          <a:xfrm>
            <a:off x="6470676" y="0"/>
            <a:ext cx="2673324" cy="110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CB030-DB42-426C-9092-2D3696B414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 descr="hh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32240" y="-99392"/>
            <a:ext cx="2484276" cy="104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88238" y="6381750"/>
            <a:ext cx="12334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11845FD-1830-4FA5-AC68-A27F04263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9" name="组合 1"/>
          <p:cNvGrpSpPr>
            <a:grpSpLocks/>
          </p:cNvGrpSpPr>
          <p:nvPr/>
        </p:nvGrpSpPr>
        <p:grpSpPr bwMode="auto">
          <a:xfrm>
            <a:off x="30222" y="364244"/>
            <a:ext cx="9113778" cy="6341356"/>
            <a:chOff x="30224" y="364233"/>
            <a:chExt cx="9114284" cy="6341131"/>
          </a:xfrm>
        </p:grpSpPr>
        <p:sp>
          <p:nvSpPr>
            <p:cNvPr id="2" name="矩形 9"/>
            <p:cNvSpPr>
              <a:spLocks noChangeArrowheads="1"/>
            </p:cNvSpPr>
            <p:nvPr userDrawn="1"/>
          </p:nvSpPr>
          <p:spPr bwMode="auto">
            <a:xfrm>
              <a:off x="6408712" y="6201308"/>
              <a:ext cx="2735796" cy="504056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en-US">
                <a:ea typeface="华文中宋" pitchFamily="2" charset="-122"/>
              </a:endParaRPr>
            </a:p>
          </p:txBody>
        </p:sp>
        <p:grpSp>
          <p:nvGrpSpPr>
            <p:cNvPr id="1031" name="组合 4"/>
            <p:cNvGrpSpPr>
              <a:grpSpLocks/>
            </p:cNvGrpSpPr>
            <p:nvPr userDrawn="1"/>
          </p:nvGrpSpPr>
          <p:grpSpPr bwMode="auto">
            <a:xfrm>
              <a:off x="30224" y="364233"/>
              <a:ext cx="9084572" cy="6108645"/>
              <a:chOff x="30224" y="364233"/>
              <a:chExt cx="9084572" cy="6108645"/>
            </a:xfrm>
          </p:grpSpPr>
          <p:sp>
            <p:nvSpPr>
              <p:cNvPr id="1032" name="矩形 5"/>
              <p:cNvSpPr>
                <a:spLocks noChangeArrowheads="1"/>
              </p:cNvSpPr>
              <p:nvPr/>
            </p:nvSpPr>
            <p:spPr bwMode="auto">
              <a:xfrm>
                <a:off x="30224" y="364233"/>
                <a:ext cx="4685792" cy="4898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>
                  <a:ea typeface="华文中宋" pitchFamily="2" charset="-122"/>
                </a:endParaRPr>
              </a:p>
            </p:txBody>
          </p:sp>
          <p:sp>
            <p:nvSpPr>
              <p:cNvPr id="1034" name="AutoShape 12"/>
              <p:cNvSpPr>
                <a:spLocks noChangeArrowheads="1"/>
              </p:cNvSpPr>
              <p:nvPr/>
            </p:nvSpPr>
            <p:spPr bwMode="gray">
              <a:xfrm>
                <a:off x="1895064" y="440669"/>
                <a:ext cx="2327795" cy="5144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>
                  <a:ea typeface="华文中宋" pitchFamily="2" charset="-122"/>
                </a:endParaRPr>
              </a:p>
            </p:txBody>
          </p:sp>
          <p:sp>
            <p:nvSpPr>
              <p:cNvPr id="1035" name="AutoShape 12"/>
              <p:cNvSpPr>
                <a:spLocks noChangeArrowheads="1"/>
              </p:cNvSpPr>
              <p:nvPr/>
            </p:nvSpPr>
            <p:spPr bwMode="gray">
              <a:xfrm flipH="1">
                <a:off x="6787001" y="6421438"/>
                <a:ext cx="2327795" cy="5144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>
                  <a:ea typeface="华文中宋" pitchFamily="2" charset="-122"/>
                </a:endParaRPr>
              </a:p>
            </p:txBody>
          </p:sp>
        </p:grpSp>
      </p:grp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4624"/>
            <a:ext cx="2195736" cy="4954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30" r:id="rId2"/>
    <p:sldLayoutId id="2147484011" r:id="rId3"/>
    <p:sldLayoutId id="2147484012" r:id="rId4"/>
    <p:sldLayoutId id="2147484013" r:id="rId5"/>
    <p:sldLayoutId id="2147484014" r:id="rId6"/>
    <p:sldLayoutId id="2147484031" r:id="rId7"/>
    <p:sldLayoutId id="2147484015" r:id="rId8"/>
    <p:sldLayoutId id="2147484016" r:id="rId9"/>
    <p:sldLayoutId id="2147484017" r:id="rId10"/>
    <p:sldLayoutId id="21474840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4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CB3D59B-26B6-4AF6-92F5-A7A144DF1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88238" y="6381750"/>
            <a:ext cx="12334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11845FD-1830-4FA5-AC68-A27F0426382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3" name="组合 1"/>
          <p:cNvGrpSpPr>
            <a:grpSpLocks/>
          </p:cNvGrpSpPr>
          <p:nvPr/>
        </p:nvGrpSpPr>
        <p:grpSpPr bwMode="auto">
          <a:xfrm>
            <a:off x="30222" y="364244"/>
            <a:ext cx="9113778" cy="6341356"/>
            <a:chOff x="30224" y="364233"/>
            <a:chExt cx="9114284" cy="6341131"/>
          </a:xfrm>
        </p:grpSpPr>
        <p:sp>
          <p:nvSpPr>
            <p:cNvPr id="2" name="矩形 9"/>
            <p:cNvSpPr>
              <a:spLocks noChangeArrowheads="1"/>
            </p:cNvSpPr>
            <p:nvPr userDrawn="1"/>
          </p:nvSpPr>
          <p:spPr bwMode="auto">
            <a:xfrm>
              <a:off x="6408712" y="6201308"/>
              <a:ext cx="2735796" cy="504056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en-US">
                <a:ea typeface="华文中宋" pitchFamily="2" charset="-122"/>
              </a:endParaRPr>
            </a:p>
          </p:txBody>
        </p:sp>
        <p:grpSp>
          <p:nvGrpSpPr>
            <p:cNvPr id="4" name="组合 4"/>
            <p:cNvGrpSpPr>
              <a:grpSpLocks/>
            </p:cNvGrpSpPr>
            <p:nvPr userDrawn="1"/>
          </p:nvGrpSpPr>
          <p:grpSpPr bwMode="auto">
            <a:xfrm>
              <a:off x="30224" y="364233"/>
              <a:ext cx="9084572" cy="6108645"/>
              <a:chOff x="30224" y="364233"/>
              <a:chExt cx="9084572" cy="6108645"/>
            </a:xfrm>
          </p:grpSpPr>
          <p:sp>
            <p:nvSpPr>
              <p:cNvPr id="1032" name="矩形 5"/>
              <p:cNvSpPr>
                <a:spLocks noChangeArrowheads="1"/>
              </p:cNvSpPr>
              <p:nvPr/>
            </p:nvSpPr>
            <p:spPr bwMode="auto">
              <a:xfrm>
                <a:off x="30224" y="364233"/>
                <a:ext cx="4685792" cy="4898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>
                  <a:ea typeface="华文中宋" pitchFamily="2" charset="-122"/>
                </a:endParaRPr>
              </a:p>
            </p:txBody>
          </p:sp>
          <p:sp>
            <p:nvSpPr>
              <p:cNvPr id="1034" name="AutoShape 12"/>
              <p:cNvSpPr>
                <a:spLocks noChangeArrowheads="1"/>
              </p:cNvSpPr>
              <p:nvPr/>
            </p:nvSpPr>
            <p:spPr bwMode="gray">
              <a:xfrm>
                <a:off x="1895064" y="440669"/>
                <a:ext cx="2327795" cy="5144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>
                  <a:ea typeface="华文中宋" pitchFamily="2" charset="-122"/>
                </a:endParaRPr>
              </a:p>
            </p:txBody>
          </p:sp>
          <p:sp>
            <p:nvSpPr>
              <p:cNvPr id="1035" name="AutoShape 12"/>
              <p:cNvSpPr>
                <a:spLocks noChangeArrowheads="1"/>
              </p:cNvSpPr>
              <p:nvPr/>
            </p:nvSpPr>
            <p:spPr bwMode="gray">
              <a:xfrm flipH="1">
                <a:off x="6787001" y="6421438"/>
                <a:ext cx="2327795" cy="5144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>
                  <a:ea typeface="华文中宋" pitchFamily="2" charset="-122"/>
                </a:endParaRPr>
              </a:p>
            </p:txBody>
          </p:sp>
        </p:grpSp>
      </p:grp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4624"/>
            <a:ext cx="2195736" cy="4954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isbingxin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.w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wmf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diagramLayout" Target="../diagrams/layout9.xml"/><Relationship Id="rId7" Type="http://schemas.openxmlformats.org/officeDocument/2006/relationships/image" Target="../media/image66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C:\Program%20Files\ArcGIS\Desktop10.0\Help\zh-CN\what_is_gis.chm::/00v20000000w000000.htm" TargetMode="External"/><Relationship Id="rId2" Type="http://schemas.openxmlformats.org/officeDocument/2006/relationships/hyperlink" Target="mk:@MSITStore:C:\Program%20Files\ArcGIS\Desktop10.0\Help\zh-CN\what_is_gis.chm::/00v20000000r000000.htm" TargetMode="Externa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map.geoq.cn/ArcGIS/rest/services" TargetMode="Externa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9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3588" y="1952836"/>
            <a:ext cx="7632340" cy="8679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altLang="zh-CN" sz="3600" b="0" dirty="0" smtClean="0">
                <a:ln w="19050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GIS</a:t>
            </a:r>
            <a:r>
              <a:rPr lang="zh-CN" altLang="en-US" sz="3600" b="0" dirty="0" smtClean="0">
                <a:ln w="19050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实习之 </a:t>
            </a:r>
            <a:r>
              <a:rPr lang="en-US" altLang="zh-CN" sz="3600" b="0" dirty="0" err="1" smtClean="0">
                <a:ln w="19050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ArcGIS</a:t>
            </a:r>
            <a:r>
              <a:rPr lang="zh-CN" altLang="en-US" sz="3600" b="0" dirty="0" smtClean="0">
                <a:ln w="19050">
                  <a:noFill/>
                  <a:prstDash val="solid"/>
                </a:ln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篇</a:t>
            </a:r>
            <a:endParaRPr lang="zh-CN" altLang="en-US" sz="3600" b="0" dirty="0">
              <a:ln w="19050">
                <a:noFill/>
                <a:prstDash val="solid"/>
              </a:ln>
              <a:solidFill>
                <a:schemeClr val="tx1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4644"/>
            <a:ext cx="319154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25_72972_7ccdaf0197813f0.jpg"/>
          <p:cNvPicPr>
            <a:picLocks noChangeAspect="1"/>
          </p:cNvPicPr>
          <p:nvPr/>
        </p:nvPicPr>
        <p:blipFill>
          <a:blip r:embed="rId3" cstate="print"/>
          <a:srcRect t="31269" b="17310"/>
          <a:stretch>
            <a:fillRect/>
          </a:stretch>
        </p:blipFill>
        <p:spPr>
          <a:xfrm>
            <a:off x="190439" y="4473116"/>
            <a:ext cx="8653581" cy="2384884"/>
          </a:xfrm>
          <a:prstGeom prst="teardrop">
            <a:avLst/>
          </a:prstGeom>
        </p:spPr>
      </p:pic>
      <p:sp>
        <p:nvSpPr>
          <p:cNvPr id="5" name="TextBox 4"/>
          <p:cNvSpPr txBox="1"/>
          <p:nvPr/>
        </p:nvSpPr>
        <p:spPr bwMode="gray">
          <a:xfrm>
            <a:off x="2915816" y="3501008"/>
            <a:ext cx="3469219" cy="163121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eaLnBrk="0" hangingPunct="0"/>
            <a:r>
              <a:rPr lang="zh-CN" altLang="en-US" sz="2000" b="0" dirty="0" smtClean="0">
                <a:solidFill>
                  <a:schemeClr val="tx1"/>
                </a:solidFill>
              </a:rPr>
              <a:t>刘丙新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algn="l" eaLnBrk="0" hangingPunct="0"/>
            <a:r>
              <a:rPr lang="zh-CN" altLang="en-US" sz="2000" b="0" dirty="0" smtClean="0">
                <a:solidFill>
                  <a:schemeClr val="tx1"/>
                </a:solidFill>
              </a:rPr>
              <a:t>办公地点：航海楼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104</a:t>
            </a:r>
          </a:p>
          <a:p>
            <a:pPr algn="l" eaLnBrk="0" hangingPunct="0"/>
            <a:r>
              <a:rPr lang="en-US" altLang="zh-CN" sz="2000" b="0" dirty="0" smtClean="0">
                <a:solidFill>
                  <a:schemeClr val="tx1"/>
                </a:solidFill>
              </a:rPr>
              <a:t>TEL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：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15142349030</a:t>
            </a:r>
          </a:p>
          <a:p>
            <a:pPr algn="l" eaLnBrk="0" hangingPunct="0"/>
            <a:r>
              <a:rPr lang="en-US" altLang="zh-CN" sz="2000" b="0" dirty="0" smtClean="0">
                <a:solidFill>
                  <a:schemeClr val="tx1"/>
                </a:solidFill>
              </a:rPr>
              <a:t>Email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：</a:t>
            </a:r>
            <a:r>
              <a:rPr lang="en-US" altLang="zh-CN" sz="2000" b="0" dirty="0" smtClean="0">
                <a:solidFill>
                  <a:schemeClr val="tx1"/>
                </a:solidFill>
                <a:hlinkClick r:id="rId4"/>
              </a:rPr>
              <a:t>gisbingxin@126.com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algn="l" eaLnBrk="0" hangingPunct="0"/>
            <a:r>
              <a:rPr lang="en-US" altLang="zh-CN" sz="2000" b="0" dirty="0" smtClean="0">
                <a:solidFill>
                  <a:schemeClr val="tx1"/>
                </a:solidFill>
              </a:rPr>
              <a:t>QQ/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微信：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363948776</a:t>
            </a:r>
          </a:p>
        </p:txBody>
      </p:sp>
    </p:spTree>
  </p:cSld>
  <p:clrMapOvr>
    <a:masterClrMapping/>
  </p:clrMapOvr>
  <p:transition spd="slow" advTm="21406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144876395"/>
              </p:ext>
            </p:extLst>
          </p:nvPr>
        </p:nvGraphicFramePr>
        <p:xfrm>
          <a:off x="503548" y="1628800"/>
          <a:ext cx="7956884" cy="208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908720"/>
            <a:ext cx="2592288" cy="4680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GIS </a:t>
            </a:r>
            <a:r>
              <a:rPr lang="zh-CN" altLang="en-US" dirty="0" smtClean="0"/>
              <a:t>的重要方面</a:t>
            </a:r>
            <a:endParaRPr lang="zh-CN" altLang="en-US" dirty="0"/>
          </a:p>
        </p:txBody>
      </p:sp>
      <p:pic>
        <p:nvPicPr>
          <p:cNvPr id="64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548" y="3681028"/>
            <a:ext cx="3600400" cy="296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307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3968" y="3681028"/>
            <a:ext cx="4226633" cy="277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03100674"/>
              </p:ext>
            </p:extLst>
          </p:nvPr>
        </p:nvGraphicFramePr>
        <p:xfrm>
          <a:off x="503548" y="1556792"/>
          <a:ext cx="8208912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908720"/>
            <a:ext cx="2592288" cy="4680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GIS </a:t>
            </a:r>
            <a:r>
              <a:rPr lang="zh-CN" altLang="en-US" dirty="0" smtClean="0"/>
              <a:t>的重要方面</a:t>
            </a:r>
            <a:endParaRPr lang="zh-CN" altLang="en-US" dirty="0"/>
          </a:p>
        </p:txBody>
      </p:sp>
      <p:pic>
        <p:nvPicPr>
          <p:cNvPr id="64409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9772" y="3068960"/>
            <a:ext cx="37719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2348880"/>
            <a:ext cx="8229600" cy="37772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CC00"/>
              </a:buClr>
            </a:pPr>
            <a:r>
              <a:rPr lang="zh-CN" altLang="en-US" sz="3600" b="1" dirty="0">
                <a:solidFill>
                  <a:schemeClr val="tx1"/>
                </a:solidFill>
                <a:ea typeface="隶书" pitchFamily="49" charset="-122"/>
              </a:rPr>
              <a:t>数据的采集、编辑</a:t>
            </a:r>
          </a:p>
          <a:p>
            <a:pPr>
              <a:buClr>
                <a:srgbClr val="FFCC00"/>
              </a:buClr>
            </a:pPr>
            <a:r>
              <a:rPr lang="zh-CN" altLang="en-US" sz="3600" b="1" dirty="0">
                <a:solidFill>
                  <a:schemeClr val="tx1"/>
                </a:solidFill>
                <a:ea typeface="隶书" pitchFamily="49" charset="-122"/>
              </a:rPr>
              <a:t>数据的组织与管理</a:t>
            </a:r>
          </a:p>
          <a:p>
            <a:pPr>
              <a:buClr>
                <a:srgbClr val="FFCC00"/>
              </a:buClr>
            </a:pPr>
            <a:r>
              <a:rPr lang="zh-CN" altLang="en-US" sz="3600" b="1" dirty="0">
                <a:solidFill>
                  <a:schemeClr val="tx1"/>
                </a:solidFill>
                <a:ea typeface="隶书" pitchFamily="49" charset="-122"/>
              </a:rPr>
              <a:t>格式化、转换、概括化</a:t>
            </a:r>
          </a:p>
          <a:p>
            <a:pPr>
              <a:buClr>
                <a:srgbClr val="FFCC00"/>
              </a:buClr>
            </a:pPr>
            <a:r>
              <a:rPr lang="zh-CN" altLang="en-US" sz="3600" b="1" dirty="0">
                <a:solidFill>
                  <a:schemeClr val="tx1"/>
                </a:solidFill>
                <a:ea typeface="隶书" pitchFamily="49" charset="-122"/>
              </a:rPr>
              <a:t>显示、查询</a:t>
            </a:r>
          </a:p>
          <a:p>
            <a:pPr>
              <a:buClr>
                <a:srgbClr val="FFCC00"/>
              </a:buClr>
            </a:pPr>
            <a:r>
              <a:rPr lang="zh-CN" altLang="en-US" sz="3600" b="1" dirty="0">
                <a:solidFill>
                  <a:schemeClr val="tx1"/>
                </a:solidFill>
                <a:ea typeface="隶书" pitchFamily="49" charset="-122"/>
              </a:rPr>
              <a:t>空间分析与应用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      </a:t>
            </a:r>
            <a:r>
              <a:rPr lang="en-US" altLang="zh-CN" sz="4000" b="1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GIS</a:t>
            </a:r>
            <a:r>
              <a:rPr lang="zh-CN" altLang="en-US" sz="4000" b="1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的基本功能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304800"/>
            <a:ext cx="7772400" cy="8382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j-cs"/>
              </a:rPr>
              <a:t>GIS</a:t>
            </a: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j-cs"/>
              </a:rPr>
              <a:t>的发展历史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52400" y="1828800"/>
            <a:ext cx="2819400" cy="838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60年代</a:t>
            </a:r>
            <a:r>
              <a:rPr kumimoji="0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GIS</a:t>
            </a:r>
            <a:r>
              <a:rPr kumimoji="0" lang="zh-CN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的开拓期</a:t>
            </a:r>
            <a:endParaRPr kumimoji="0" lang="zh-CN" altLang="zh-CN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81800" y="1905000"/>
            <a:ext cx="1752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endParaRPr kumimoji="1" lang="zh-CN" altLang="en-US" sz="4400">
              <a:solidFill>
                <a:srgbClr val="0000CC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A"/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33800" y="1981200"/>
            <a:ext cx="2133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lnSpc>
                <a:spcPct val="100000"/>
              </a:lnSpc>
            </a:pPr>
            <a:endParaRPr lang="zh-CN" altLang="zh-CN"/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endParaRPr kumimoji="1" lang="zh-CN" altLang="en-US" sz="4400">
              <a:solidFill>
                <a:srgbClr val="0000CC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A"/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2400" y="27432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70年代</a:t>
            </a:r>
            <a:r>
              <a:rPr kumimoji="1"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GIS</a:t>
            </a: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的巩固发展期</a:t>
            </a:r>
            <a:endParaRPr kumimoji="1" lang="zh-CN" altLang="zh-CN" sz="2800" b="1" i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124200" y="27432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注重于空间地理信息的管理</a:t>
            </a:r>
            <a:endParaRPr kumimoji="1" lang="zh-CN" altLang="en-US" sz="2800" b="1"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36576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80年代</a:t>
            </a:r>
            <a:r>
              <a:rPr kumimoji="1"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GIS</a:t>
            </a: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的大发展时期</a:t>
            </a:r>
            <a:endParaRPr kumimoji="1" lang="zh-CN" altLang="zh-CN" sz="2800" b="1" i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28600" y="51054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90</a:t>
            </a: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年代</a:t>
            </a:r>
            <a:r>
              <a:rPr kumimoji="1"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GIS</a:t>
            </a:r>
            <a:r>
              <a:rPr kumimoji="1" lang="zh-CN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的用户时代</a:t>
            </a:r>
            <a:endParaRPr kumimoji="1" lang="zh-CN" altLang="en-US" sz="2800" b="1" i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124200" y="36576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注重于空间决策支持分析</a:t>
            </a:r>
            <a:endParaRPr kumimoji="1" lang="zh-CN" altLang="zh-CN" sz="2800" b="1"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124200" y="50292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 dirty="0">
                <a:solidFill>
                  <a:srgbClr val="FFCC00"/>
                </a:solidFill>
              </a:rPr>
              <a:t>逐步向实用化、业务化、规模化和专业化的方向发展</a:t>
            </a:r>
            <a:endParaRPr kumimoji="1"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6019800" y="50292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GIS</a:t>
            </a: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进入信息高速公路计划和数字地球构想</a:t>
            </a:r>
            <a:endParaRPr kumimoji="1" lang="zh-CN" altLang="en-US" b="1" dirty="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019800" y="3657600"/>
            <a:ext cx="2819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美国成立</a:t>
            </a:r>
            <a:r>
              <a:rPr kumimoji="1"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NCGIA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中国成立了资源与环境信息系统国家重点实验室</a:t>
            </a: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6019800" y="2743200"/>
            <a:ext cx="3124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诞生了80多个</a:t>
            </a:r>
            <a:r>
              <a:rPr kumimoji="1"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GIS</a:t>
            </a: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软件（</a:t>
            </a:r>
            <a:r>
              <a:rPr kumimoji="1"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ESRI</a:t>
            </a:r>
            <a:r>
              <a:rPr kumimoji="1"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成立于1969年）</a:t>
            </a:r>
            <a:endParaRPr kumimoji="1"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019800" y="17526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美国的</a:t>
            </a:r>
            <a:r>
              <a:rPr kumimoji="1" lang="en-US" altLang="zh-CN" b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DIME、</a:t>
            </a:r>
            <a:r>
              <a:rPr kumimoji="1" lang="zh-CN" altLang="en-US" b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加拿大的</a:t>
            </a:r>
            <a:r>
              <a:rPr kumimoji="1" lang="en-US" altLang="zh-CN" b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GRDSR</a:t>
            </a:r>
            <a:endParaRPr kumimoji="1" lang="en-US" altLang="zh-CN" sz="2800" b="1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124200" y="1828800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b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注重空间数据的地学处理</a:t>
            </a:r>
            <a:endParaRPr kumimoji="1" lang="zh-CN" altLang="zh-CN" b="1"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98"/>
          <p:cNvSpPr>
            <a:spLocks noChangeArrowheads="1"/>
          </p:cNvSpPr>
          <p:nvPr/>
        </p:nvSpPr>
        <p:spPr bwMode="auto">
          <a:xfrm>
            <a:off x="4800600" y="5181600"/>
            <a:ext cx="2438400" cy="1066800"/>
          </a:xfrm>
          <a:prstGeom prst="cube">
            <a:avLst>
              <a:gd name="adj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96"/>
          <p:cNvSpPr>
            <a:spLocks noChangeArrowheads="1"/>
          </p:cNvSpPr>
          <p:nvPr/>
        </p:nvSpPr>
        <p:spPr bwMode="auto">
          <a:xfrm>
            <a:off x="1600200" y="5257800"/>
            <a:ext cx="2286000" cy="1066800"/>
          </a:xfrm>
          <a:prstGeom prst="flowChartMagneticDisk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7524" y="692696"/>
            <a:ext cx="7772400" cy="762000"/>
          </a:xfrm>
          <a:prstGeom prst="rect">
            <a:avLst/>
          </a:prstGeom>
        </p:spPr>
        <p:txBody>
          <a:bodyPr/>
          <a:lstStyle/>
          <a:p>
            <a:r>
              <a:rPr lang="zh-CN" altLang="en-US" sz="4000" dirty="0">
                <a:solidFill>
                  <a:srgbClr val="FF6600"/>
                </a:solidFill>
                <a:ea typeface="隶书" pitchFamily="49" charset="-122"/>
              </a:rPr>
              <a:t>当前国内外流行的</a:t>
            </a:r>
            <a:r>
              <a:rPr lang="en-US" altLang="zh-CN" sz="4000" dirty="0">
                <a:solidFill>
                  <a:srgbClr val="FF6600"/>
                </a:solidFill>
                <a:latin typeface="宋体" pitchFamily="2" charset="-122"/>
                <a:ea typeface="隶书" pitchFamily="49" charset="-122"/>
              </a:rPr>
              <a:t>GIS</a:t>
            </a:r>
            <a:r>
              <a:rPr lang="zh-CN" altLang="en-US" sz="4000" dirty="0">
                <a:solidFill>
                  <a:srgbClr val="FF6600"/>
                </a:solidFill>
                <a:latin typeface="宋体" pitchFamily="2" charset="-122"/>
                <a:ea typeface="隶书" pitchFamily="49" charset="-122"/>
              </a:rPr>
              <a:t>软件</a:t>
            </a:r>
            <a:endParaRPr lang="zh-CN" altLang="en-US" sz="4000" dirty="0">
              <a:solidFill>
                <a:srgbClr val="FF6600"/>
              </a:solidFill>
              <a:ea typeface="隶书" pitchFamily="49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09600" y="1447800"/>
            <a:ext cx="3810000" cy="533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国外较为著名的有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295400" y="2133600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ESRI-</a:t>
            </a:r>
            <a:r>
              <a:rPr kumimoji="1" lang="en-US" altLang="zh-CN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ArcGIS</a:t>
            </a:r>
            <a:endParaRPr kumimoji="1"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57200" y="4572000"/>
            <a:ext cx="3810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280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利方魏碑" pitchFamily="2" charset="-122"/>
              </a:rPr>
              <a:t>国内较为著名的有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476390" y="2102396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MapInfo</a:t>
            </a:r>
            <a:endParaRPr kumimoji="1"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333500" y="2952750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en-US" altLang="zh-CN" sz="28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AutoDesk</a:t>
            </a:r>
            <a:endParaRPr kumimoji="1" lang="en-US" altLang="zh-CN" sz="2800" dirty="0" smtClean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QGIS</a:t>
            </a:r>
            <a:endParaRPr kumimoji="1"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pic>
        <p:nvPicPr>
          <p:cNvPr id="15" name="Picture 10" descr="arcview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486400" y="2819400"/>
            <a:ext cx="1066800" cy="819150"/>
          </a:xfrm>
          <a:prstGeom prst="rect">
            <a:avLst/>
          </a:prstGeom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0550" y="3014167"/>
            <a:ext cx="8572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593"/>
          <p:cNvGrpSpPr>
            <a:grpSpLocks/>
          </p:cNvGrpSpPr>
          <p:nvPr/>
        </p:nvGrpSpPr>
        <p:grpSpPr bwMode="auto">
          <a:xfrm>
            <a:off x="6934200" y="1905000"/>
            <a:ext cx="1143000" cy="914400"/>
            <a:chOff x="1656" y="1088"/>
            <a:chExt cx="2616" cy="2456"/>
          </a:xfrm>
        </p:grpSpPr>
        <p:graphicFrame>
          <p:nvGraphicFramePr>
            <p:cNvPr id="18" name="Object 594"/>
            <p:cNvGraphicFramePr>
              <a:graphicFrameLocks noChangeAspect="1"/>
            </p:cNvGraphicFramePr>
            <p:nvPr/>
          </p:nvGraphicFramePr>
          <p:xfrm>
            <a:off x="2016" y="1584"/>
            <a:ext cx="1728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417" name="Picture" r:id="rId5" imgW="2743200" imgH="1828800" progId="Word.Picture.8">
                    <p:embed/>
                  </p:oleObj>
                </mc:Choice>
                <mc:Fallback>
                  <p:oleObj name="Picture" r:id="rId5" imgW="2743200" imgH="1828800" progId="Word.Picture.8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584"/>
                          <a:ext cx="1728" cy="1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Picture 59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56" y="1088"/>
              <a:ext cx="2616" cy="24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</p:grpSp>
      <p:sp>
        <p:nvSpPr>
          <p:cNvPr id="20" name="Rectangle 597"/>
          <p:cNvSpPr>
            <a:spLocks noChangeArrowheads="1"/>
          </p:cNvSpPr>
          <p:nvPr/>
        </p:nvSpPr>
        <p:spPr bwMode="auto">
          <a:xfrm>
            <a:off x="4648200" y="54864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 "/>
            </a:pPr>
            <a:r>
              <a:rPr kumimoji="1" lang="en-US" altLang="zh-CN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GEO STAR</a:t>
            </a:r>
            <a:endParaRPr kumimoji="1" lang="en-US" altLang="zh-CN" sz="280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21" name="Rectangle 599"/>
          <p:cNvSpPr>
            <a:spLocks noChangeArrowheads="1"/>
          </p:cNvSpPr>
          <p:nvPr/>
        </p:nvSpPr>
        <p:spPr bwMode="auto">
          <a:xfrm>
            <a:off x="1547664" y="5553236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 "/>
            </a:pPr>
            <a:r>
              <a:rPr kumimoji="1" lang="en-US" altLang="zh-CN" sz="28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SuperMap</a:t>
            </a:r>
            <a:endParaRPr kumimoji="1"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1655676" y="1752600"/>
          <a:ext cx="5976664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457200"/>
            <a:ext cx="7467600" cy="762000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en-US" altLang="zh-CN" dirty="0">
                <a:solidFill>
                  <a:srgbClr val="FF6600"/>
                </a:solidFill>
                <a:latin typeface="+mn-lt"/>
                <a:ea typeface="隶书" pitchFamily="49" charset="-122"/>
              </a:rPr>
              <a:t>GIS</a:t>
            </a:r>
            <a:r>
              <a:rPr lang="zh-CN" altLang="en-US" dirty="0">
                <a:solidFill>
                  <a:srgbClr val="FF6600"/>
                </a:solidFill>
                <a:latin typeface="+mn-lt"/>
                <a:ea typeface="隶书" pitchFamily="49" charset="-122"/>
              </a:rPr>
              <a:t>的应用领域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33400" y="4572000"/>
            <a:ext cx="1981200" cy="1752600"/>
          </a:xfrm>
          <a:prstGeom prst="rightArrowCallout">
            <a:avLst>
              <a:gd name="adj1" fmla="val 25000"/>
              <a:gd name="adj2" fmla="val 25000"/>
              <a:gd name="adj3" fmla="val 18841"/>
              <a:gd name="adj4" fmla="val 6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533400" y="1905000"/>
            <a:ext cx="1828800" cy="1752600"/>
          </a:xfrm>
          <a:prstGeom prst="rightArrowCallout">
            <a:avLst>
              <a:gd name="adj1" fmla="val 25000"/>
              <a:gd name="adj2" fmla="val 25000"/>
              <a:gd name="adj3" fmla="val 17391"/>
              <a:gd name="adj4" fmla="val 6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334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>
                <a:solidFill>
                  <a:srgbClr val="FF6600"/>
                </a:solidFill>
                <a:effectLst/>
                <a:latin typeface="Times New Roman" pitchFamily="18" charset="0"/>
                <a:ea typeface="隶书" pitchFamily="49" charset="-122"/>
              </a:rPr>
              <a:t>基于地理信息系统的滑坡风险评价示例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1752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隶书" pitchFamily="49" charset="-122"/>
                <a:cs typeface="+mn-cs"/>
              </a:rPr>
              <a:t>滑坡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隶书" pitchFamily="49" charset="-122"/>
                <a:cs typeface="+mn-cs"/>
              </a:rPr>
              <a:t>分布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隶书" pitchFamily="49" charset="-122"/>
                <a:cs typeface="+mn-cs"/>
              </a:rPr>
              <a:t>信息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隶书" pitchFamily="49" charset="-122"/>
              <a:cs typeface="+mn-cs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752600"/>
            <a:ext cx="23622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057400"/>
            <a:ext cx="25146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286000"/>
            <a:ext cx="24955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4800600"/>
            <a:ext cx="2514600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85800" y="4648200"/>
            <a:ext cx="129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隶书" pitchFamily="49" charset="-122"/>
              </a:rPr>
              <a:t>滑坡分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隶书" pitchFamily="49" charset="-122"/>
              </a:rPr>
              <a:t>析及评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隶书" pitchFamily="49" charset="-122"/>
              </a:rPr>
              <a:t>价结果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572000"/>
            <a:ext cx="2514600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343400"/>
            <a:ext cx="2514600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rgbClr val="BBE0E3">
                  <a:gamma/>
                  <a:shade val="46275"/>
                  <a:invGamma/>
                </a:srgbClr>
              </a:gs>
              <a:gs pos="50000">
                <a:srgbClr val="BBE0E3"/>
              </a:gs>
              <a:gs pos="100000">
                <a:srgbClr val="BBE0E3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sq">
            <a:solidFill>
              <a:srgbClr val="FFFFFF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7315200" cy="7620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>
                <a:solidFill>
                  <a:srgbClr val="FF6600"/>
                </a:solidFill>
                <a:effectLst/>
                <a:latin typeface="Times New Roman" pitchFamily="18" charset="0"/>
                <a:ea typeface="隶书" pitchFamily="49" charset="-122"/>
              </a:rPr>
              <a:t>水土保持管理信息系统</a:t>
            </a: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/>
        </p:nvGraphicFramePr>
        <p:xfrm>
          <a:off x="3505200" y="4343400"/>
          <a:ext cx="20574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2" name="Image" r:id="rId3" imgW="9123897" imgH="8386869" progId="">
                  <p:embed/>
                </p:oleObj>
              </mc:Choice>
              <mc:Fallback>
                <p:oleObj name="Image" r:id="rId3" imgW="9123897" imgH="8386869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343400"/>
                        <a:ext cx="20574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304800" y="3962400"/>
          <a:ext cx="2209800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3" name="Image" r:id="rId5" imgW="5781857" imgH="4561948" progId="">
                  <p:embed/>
                </p:oleObj>
              </mc:Choice>
              <mc:Fallback>
                <p:oleObj name="Image" r:id="rId5" imgW="5781857" imgH="4561948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962400"/>
                        <a:ext cx="2209800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838200" y="57912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坡度信息</a:t>
            </a:r>
          </a:p>
        </p:txBody>
      </p:sp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6705600" y="3962400"/>
          <a:ext cx="21336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4" name="Image" r:id="rId7" imgW="5972467" imgH="4828803" progId="">
                  <p:embed/>
                </p:oleObj>
              </mc:Choice>
              <mc:Fallback>
                <p:oleObj name="Image" r:id="rId7" imgW="5972467" imgH="4828803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962400"/>
                        <a:ext cx="213360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609600" y="3124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土地利用信息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7162800" y="5791200"/>
            <a:ext cx="121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坡向信息</a:t>
            </a:r>
          </a:p>
        </p:txBody>
      </p:sp>
      <p:graphicFrame>
        <p:nvGraphicFramePr>
          <p:cNvPr id="27" name="Object 10"/>
          <p:cNvGraphicFramePr>
            <a:graphicFrameLocks noChangeAspect="1"/>
          </p:cNvGraphicFramePr>
          <p:nvPr/>
        </p:nvGraphicFramePr>
        <p:xfrm>
          <a:off x="685800" y="1295400"/>
          <a:ext cx="17526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5" name="Image" r:id="rId9" imgW="8895164" imgH="8895164" progId="">
                  <p:embed/>
                </p:oleObj>
              </mc:Choice>
              <mc:Fallback>
                <p:oleObj name="Image" r:id="rId9" imgW="8895164" imgH="8895164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7526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4"/>
          <p:cNvGraphicFramePr>
            <a:graphicFrameLocks noChangeAspect="1"/>
          </p:cNvGraphicFramePr>
          <p:nvPr/>
        </p:nvGraphicFramePr>
        <p:xfrm>
          <a:off x="6324600" y="1295400"/>
          <a:ext cx="18288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6" name="Image" r:id="rId11" imgW="11474762" imgH="7700671" progId="">
                  <p:embed/>
                </p:oleObj>
              </mc:Choice>
              <mc:Fallback>
                <p:oleObj name="Image" r:id="rId11" imgW="11474762" imgH="7700671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295400"/>
                        <a:ext cx="18288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400800" y="3124200"/>
            <a:ext cx="1752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植被覆盖信息</a:t>
            </a:r>
          </a:p>
        </p:txBody>
      </p:sp>
      <p:graphicFrame>
        <p:nvGraphicFramePr>
          <p:cNvPr id="30" name="Object 16"/>
          <p:cNvGraphicFramePr>
            <a:graphicFrameLocks noChangeAspect="1"/>
          </p:cNvGraphicFramePr>
          <p:nvPr/>
        </p:nvGraphicFramePr>
        <p:xfrm>
          <a:off x="3505200" y="990600"/>
          <a:ext cx="1882775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67" name="Image" r:id="rId13" imgW="6785739" imgH="6849276" progId="">
                  <p:embed/>
                </p:oleObj>
              </mc:Choice>
              <mc:Fallback>
                <p:oleObj name="Image" r:id="rId13" imgW="6785739" imgH="6849276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990600"/>
                        <a:ext cx="1882775" cy="190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3810000" y="2971800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地形信息</a:t>
            </a: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3733800" y="6324600"/>
            <a:ext cx="1752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产量分布</a:t>
            </a:r>
          </a:p>
        </p:txBody>
      </p:sp>
      <p:sp>
        <p:nvSpPr>
          <p:cNvPr id="33" name="AutoShape 19"/>
          <p:cNvSpPr>
            <a:spLocks noChangeArrowheads="1"/>
          </p:cNvSpPr>
          <p:nvPr/>
        </p:nvSpPr>
        <p:spPr bwMode="auto">
          <a:xfrm>
            <a:off x="4419600" y="342900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AutoShape 20"/>
          <p:cNvSpPr>
            <a:spLocks noChangeArrowheads="1"/>
          </p:cNvSpPr>
          <p:nvPr/>
        </p:nvSpPr>
        <p:spPr bwMode="auto">
          <a:xfrm rot="2700000">
            <a:off x="2645568" y="3755232"/>
            <a:ext cx="887413" cy="234950"/>
          </a:xfrm>
          <a:prstGeom prst="rightArrow">
            <a:avLst>
              <a:gd name="adj1" fmla="val 50000"/>
              <a:gd name="adj2" fmla="val 94426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AutoShape 21"/>
          <p:cNvSpPr>
            <a:spLocks noChangeArrowheads="1"/>
          </p:cNvSpPr>
          <p:nvPr/>
        </p:nvSpPr>
        <p:spPr bwMode="auto">
          <a:xfrm rot="8100000">
            <a:off x="5440363" y="3736975"/>
            <a:ext cx="838200" cy="234950"/>
          </a:xfrm>
          <a:prstGeom prst="rightArrow">
            <a:avLst>
              <a:gd name="adj1" fmla="val 50000"/>
              <a:gd name="adj2" fmla="val 89189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AutoShape 22"/>
          <p:cNvSpPr>
            <a:spLocks noChangeArrowheads="1"/>
          </p:cNvSpPr>
          <p:nvPr/>
        </p:nvSpPr>
        <p:spPr bwMode="auto">
          <a:xfrm>
            <a:off x="2590800" y="4953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AutoShape 23"/>
          <p:cNvSpPr>
            <a:spLocks noChangeArrowheads="1"/>
          </p:cNvSpPr>
          <p:nvPr/>
        </p:nvSpPr>
        <p:spPr bwMode="auto">
          <a:xfrm>
            <a:off x="5638800" y="4953000"/>
            <a:ext cx="838200" cy="228600"/>
          </a:xfrm>
          <a:prstGeom prst="leftArrow">
            <a:avLst>
              <a:gd name="adj1" fmla="val 50000"/>
              <a:gd name="adj2" fmla="val 91667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4572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+mn-lt"/>
                <a:ea typeface="隶书" pitchFamily="49" charset="-122"/>
              </a:rPr>
              <a:t>GIS</a:t>
            </a:r>
            <a:r>
              <a:rPr lang="zh-CN" altLang="en-US">
                <a:solidFill>
                  <a:schemeClr val="tx1"/>
                </a:solidFill>
                <a:latin typeface="+mn-lt"/>
                <a:ea typeface="隶书" pitchFamily="49" charset="-122"/>
              </a:rPr>
              <a:t>在农业中的应用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2362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33400" y="57150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利方楷体" pitchFamily="2" charset="-122"/>
              </a:rPr>
              <a:t>农作物估产</a:t>
            </a: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981200"/>
            <a:ext cx="22955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657600" y="57150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利方楷体" pitchFamily="2" charset="-122"/>
              </a:rPr>
              <a:t>地形估计</a:t>
            </a: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</a:endParaRP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981200"/>
            <a:ext cx="21050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6324600" y="57150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利方楷体" pitchFamily="2" charset="-122"/>
              </a:rPr>
              <a:t>肥料用量估计</a:t>
            </a: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rgbClr val="BBE0E3">
                  <a:gamma/>
                  <a:shade val="46275"/>
                  <a:invGamma/>
                </a:srgbClr>
              </a:gs>
              <a:gs pos="50000">
                <a:srgbClr val="BBE0E3"/>
              </a:gs>
              <a:gs pos="100000">
                <a:srgbClr val="BBE0E3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sq">
            <a:solidFill>
              <a:srgbClr val="FFFFFF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3" name="Picture 109" descr="9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150" y="1700213"/>
            <a:ext cx="4886325" cy="2200275"/>
          </a:xfrm>
          <a:prstGeom prst="rect">
            <a:avLst/>
          </a:prstGeom>
          <a:noFill/>
        </p:spPr>
      </p:pic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46038" y="1524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/>
          <a:p>
            <a:pPr indent="222250">
              <a:lnSpc>
                <a:spcPct val="100000"/>
              </a:lnSpc>
            </a:pPr>
            <a:endParaRPr lang="zh-CN" altLang="en-US" sz="2400"/>
          </a:p>
        </p:txBody>
      </p:sp>
      <p:sp>
        <p:nvSpPr>
          <p:cNvPr id="5" name="Rectangle 111"/>
          <p:cNvSpPr>
            <a:spLocks noChangeArrowheads="1"/>
          </p:cNvSpPr>
          <p:nvPr/>
        </p:nvSpPr>
        <p:spPr bwMode="auto">
          <a:xfrm>
            <a:off x="46038" y="1524000"/>
            <a:ext cx="0" cy="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>
              <a:lnSpc>
                <a:spcPct val="100000"/>
              </a:lnSpc>
            </a:pPr>
            <a:endParaRPr lang="en-US" altLang="zh-CN" sz="1100"/>
          </a:p>
        </p:txBody>
      </p:sp>
      <p:sp>
        <p:nvSpPr>
          <p:cNvPr id="6" name="Rectangle 127"/>
          <p:cNvSpPr>
            <a:spLocks noChangeArrowheads="1"/>
          </p:cNvSpPr>
          <p:nvPr/>
        </p:nvSpPr>
        <p:spPr bwMode="auto">
          <a:xfrm>
            <a:off x="899592" y="3861048"/>
            <a:ext cx="7586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  <a:flatTx/>
          </a:bodyPr>
          <a:lstStyle/>
          <a:p>
            <a:pPr indent="266700" algn="ctr">
              <a:lnSpc>
                <a:spcPct val="10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海</a:t>
            </a:r>
            <a:r>
              <a:rPr lang="zh-CN" altLang="en-US" dirty="0">
                <a:solidFill>
                  <a:schemeClr val="tx1"/>
                </a:solidFill>
              </a:rPr>
              <a:t>珠区</a:t>
            </a:r>
            <a:r>
              <a:rPr lang="en-US" altLang="zh-CN" dirty="0">
                <a:solidFill>
                  <a:schemeClr val="tx1"/>
                </a:solidFill>
              </a:rPr>
              <a:t>1991</a:t>
            </a:r>
            <a:r>
              <a:rPr lang="zh-CN" altLang="en-US" dirty="0">
                <a:solidFill>
                  <a:schemeClr val="tx1"/>
                </a:solidFill>
              </a:rPr>
              <a:t>年土地利用现状图</a:t>
            </a:r>
          </a:p>
        </p:txBody>
      </p:sp>
      <p:pic>
        <p:nvPicPr>
          <p:cNvPr id="7" name="Picture 131" descr="01"/>
          <p:cNvPicPr>
            <a:picLocks noGrp="1" noChangeArrowheads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835150" y="4292600"/>
            <a:ext cx="4967288" cy="2193925"/>
          </a:xfrm>
          <a:prstGeom prst="rect">
            <a:avLst/>
          </a:prstGeom>
          <a:noFill/>
          <a:ln/>
        </p:spPr>
      </p:pic>
      <p:sp>
        <p:nvSpPr>
          <p:cNvPr id="8" name="Rectangle 133"/>
          <p:cNvSpPr>
            <a:spLocks noChangeArrowheads="1"/>
          </p:cNvSpPr>
          <p:nvPr/>
        </p:nvSpPr>
        <p:spPr bwMode="auto">
          <a:xfrm>
            <a:off x="1871700" y="6237312"/>
            <a:ext cx="51603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flatTx/>
          </a:bodyPr>
          <a:lstStyle/>
          <a:p>
            <a:pPr marL="457200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     海珠区</a:t>
            </a:r>
            <a:r>
              <a:rPr lang="en-US" altLang="zh-CN" dirty="0">
                <a:solidFill>
                  <a:schemeClr val="tx1"/>
                </a:solidFill>
              </a:rPr>
              <a:t>2001</a:t>
            </a:r>
            <a:r>
              <a:rPr lang="zh-CN" altLang="en-US" dirty="0">
                <a:solidFill>
                  <a:schemeClr val="tx1"/>
                </a:solidFill>
              </a:rPr>
              <a:t>年土地利用现状图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9532" y="26064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6600"/>
                </a:solidFill>
                <a:ea typeface="隶书" pitchFamily="49" charset="-122"/>
              </a:rPr>
              <a:t>GIS</a:t>
            </a:r>
            <a:r>
              <a:rPr lang="zh-CN" altLang="en-US" dirty="0">
                <a:solidFill>
                  <a:srgbClr val="FF6600"/>
                </a:solidFill>
                <a:ea typeface="隶书" pitchFamily="49" charset="-122"/>
              </a:rPr>
              <a:t>在城市土地利用中的应用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utoShape 3"/>
          <p:cNvSpPr>
            <a:spLocks noChangeArrowheads="1"/>
          </p:cNvSpPr>
          <p:nvPr/>
        </p:nvSpPr>
        <p:spPr bwMode="gray">
          <a:xfrm rot="5400000">
            <a:off x="-2715419" y="753269"/>
            <a:ext cx="5888037" cy="5800726"/>
          </a:xfrm>
          <a:custGeom>
            <a:avLst/>
            <a:gdLst>
              <a:gd name="G0" fmla="+- 10527 0 0"/>
              <a:gd name="G1" fmla="+- 11670910 0 0"/>
              <a:gd name="G2" fmla="+- 0 0 11670910"/>
              <a:gd name="T0" fmla="*/ 0 256 1"/>
              <a:gd name="T1" fmla="*/ 180 256 1"/>
              <a:gd name="G3" fmla="+- 11670910 T0 T1"/>
              <a:gd name="T2" fmla="*/ 0 256 1"/>
              <a:gd name="T3" fmla="*/ 90 256 1"/>
              <a:gd name="G4" fmla="+- 11670910 T2 T3"/>
              <a:gd name="G5" fmla="*/ G4 2 1"/>
              <a:gd name="T4" fmla="*/ 90 256 1"/>
              <a:gd name="T5" fmla="*/ 0 256 1"/>
              <a:gd name="G6" fmla="+- 11670910 T4 T5"/>
              <a:gd name="G7" fmla="*/ G6 2 1"/>
              <a:gd name="G8" fmla="abs 1167091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27"/>
              <a:gd name="G18" fmla="*/ 10527 1 2"/>
              <a:gd name="G19" fmla="+- G18 5400 0"/>
              <a:gd name="G20" fmla="cos G19 11670910"/>
              <a:gd name="G21" fmla="sin G19 11670910"/>
              <a:gd name="G22" fmla="+- G20 10800 0"/>
              <a:gd name="G23" fmla="+- G21 10800 0"/>
              <a:gd name="G24" fmla="+- 10800 0 G20"/>
              <a:gd name="G25" fmla="+- 10527 10800 0"/>
              <a:gd name="G26" fmla="?: G9 G17 G25"/>
              <a:gd name="G27" fmla="?: G9 0 21600"/>
              <a:gd name="G28" fmla="cos 10800 11670910"/>
              <a:gd name="G29" fmla="sin 10800 11670910"/>
              <a:gd name="G30" fmla="sin 10527 11670910"/>
              <a:gd name="G31" fmla="+- G28 10800 0"/>
              <a:gd name="G32" fmla="+- G29 10800 0"/>
              <a:gd name="G33" fmla="+- G30 10800 0"/>
              <a:gd name="G34" fmla="?: G4 0 G31"/>
              <a:gd name="G35" fmla="?: 11670910 G34 0"/>
              <a:gd name="G36" fmla="?: G6 G35 G31"/>
              <a:gd name="G37" fmla="+- 21600 0 G36"/>
              <a:gd name="G38" fmla="?: G4 0 G33"/>
              <a:gd name="G39" fmla="?: 1167091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41 w 21600"/>
              <a:gd name="T15" fmla="*/ 11156 h 21600"/>
              <a:gd name="T16" fmla="*/ 10800 w 21600"/>
              <a:gd name="T17" fmla="*/ 273 h 21600"/>
              <a:gd name="T18" fmla="*/ 21459 w 21600"/>
              <a:gd name="T19" fmla="*/ 1115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78" y="11151"/>
                </a:moveTo>
                <a:cubicBezTo>
                  <a:pt x="274" y="11034"/>
                  <a:pt x="273" y="10917"/>
                  <a:pt x="273" y="10800"/>
                </a:cubicBezTo>
                <a:cubicBezTo>
                  <a:pt x="273" y="4986"/>
                  <a:pt x="4986" y="273"/>
                  <a:pt x="10800" y="273"/>
                </a:cubicBezTo>
                <a:cubicBezTo>
                  <a:pt x="16613" y="273"/>
                  <a:pt x="21327" y="4986"/>
                  <a:pt x="21327" y="10800"/>
                </a:cubicBezTo>
                <a:cubicBezTo>
                  <a:pt x="21327" y="10917"/>
                  <a:pt x="21325" y="11034"/>
                  <a:pt x="21321" y="11151"/>
                </a:cubicBezTo>
                <a:lnTo>
                  <a:pt x="21593" y="11161"/>
                </a:lnTo>
                <a:cubicBezTo>
                  <a:pt x="21597" y="11040"/>
                  <a:pt x="21600" y="10920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920"/>
                  <a:pt x="2" y="11040"/>
                  <a:pt x="6" y="11161"/>
                </a:cubicBezTo>
                <a:close/>
              </a:path>
            </a:pathLst>
          </a:custGeom>
          <a:gradFill rotWithShape="0">
            <a:gsLst>
              <a:gs pos="0">
                <a:schemeClr val="hlink">
                  <a:gamma/>
                  <a:tint val="0"/>
                  <a:invGamma/>
                  <a:alpha val="0"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40000"/>
              </a:lnSpc>
              <a:defRPr/>
            </a:pPr>
            <a:endParaRPr lang="zh-CN" altLang="en-US">
              <a:ea typeface="华文中宋" pitchFamily="2" charset="-122"/>
            </a:endParaRPr>
          </a:p>
        </p:txBody>
      </p:sp>
      <p:sp>
        <p:nvSpPr>
          <p:cNvPr id="6147" name="AutoShape 4"/>
          <p:cNvSpPr>
            <a:spLocks noChangeArrowheads="1"/>
          </p:cNvSpPr>
          <p:nvPr/>
        </p:nvSpPr>
        <p:spPr bwMode="gray">
          <a:xfrm rot="5400000">
            <a:off x="-2484437" y="1208087"/>
            <a:ext cx="5008562" cy="4932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056" y="10807"/>
                </a:moveTo>
                <a:cubicBezTo>
                  <a:pt x="10056" y="10805"/>
                  <a:pt x="10056" y="10802"/>
                  <a:pt x="10056" y="10800"/>
                </a:cubicBezTo>
                <a:cubicBezTo>
                  <a:pt x="10056" y="10389"/>
                  <a:pt x="10389" y="10056"/>
                  <a:pt x="10800" y="10056"/>
                </a:cubicBezTo>
                <a:cubicBezTo>
                  <a:pt x="11210" y="10056"/>
                  <a:pt x="11544" y="10389"/>
                  <a:pt x="11544" y="10800"/>
                </a:cubicBezTo>
                <a:cubicBezTo>
                  <a:pt x="11544" y="10802"/>
                  <a:pt x="11543" y="10805"/>
                  <a:pt x="11543" y="10807"/>
                </a:cubicBezTo>
                <a:lnTo>
                  <a:pt x="21599" y="10916"/>
                </a:lnTo>
                <a:cubicBezTo>
                  <a:pt x="21599" y="10877"/>
                  <a:pt x="21600" y="1083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38"/>
                  <a:pt x="0" y="10877"/>
                  <a:pt x="0" y="10916"/>
                </a:cubicBezTo>
                <a:lnTo>
                  <a:pt x="10056" y="10807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48" name="组合 1"/>
          <p:cNvGrpSpPr>
            <a:grpSpLocks/>
          </p:cNvGrpSpPr>
          <p:nvPr/>
        </p:nvGrpSpPr>
        <p:grpSpPr bwMode="auto">
          <a:xfrm>
            <a:off x="1727684" y="872716"/>
            <a:ext cx="6900616" cy="732767"/>
            <a:chOff x="1511300" y="1376363"/>
            <a:chExt cx="7632700" cy="887412"/>
          </a:xfrm>
        </p:grpSpPr>
        <p:sp>
          <p:nvSpPr>
            <p:cNvPr id="192" name="AutoShape 6"/>
            <p:cNvSpPr>
              <a:spLocks noChangeArrowheads="1"/>
            </p:cNvSpPr>
            <p:nvPr/>
          </p:nvSpPr>
          <p:spPr bwMode="gray">
            <a:xfrm>
              <a:off x="2046696" y="1376363"/>
              <a:ext cx="7097304" cy="887412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72549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grpSp>
          <p:nvGrpSpPr>
            <p:cNvPr id="6177" name="Group 7"/>
            <p:cNvGrpSpPr>
              <a:grpSpLocks/>
            </p:cNvGrpSpPr>
            <p:nvPr/>
          </p:nvGrpSpPr>
          <p:grpSpPr bwMode="auto">
            <a:xfrm>
              <a:off x="1511300" y="1517650"/>
              <a:ext cx="720725" cy="720725"/>
              <a:chOff x="980" y="1412"/>
              <a:chExt cx="316" cy="316"/>
            </a:xfrm>
          </p:grpSpPr>
          <p:sp>
            <p:nvSpPr>
              <p:cNvPr id="6180" name="Oval 8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6181" name="Oval 9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6178" name="Text Box 10"/>
            <p:cNvSpPr txBox="1">
              <a:spLocks noChangeArrowheads="1"/>
            </p:cNvSpPr>
            <p:nvPr/>
          </p:nvSpPr>
          <p:spPr bwMode="gray">
            <a:xfrm>
              <a:off x="1674624" y="1568450"/>
              <a:ext cx="379791" cy="577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95" name="Text Box 11"/>
            <p:cNvSpPr txBox="1">
              <a:spLocks noChangeArrowheads="1"/>
            </p:cNvSpPr>
            <p:nvPr/>
          </p:nvSpPr>
          <p:spPr bwMode="blackWhite">
            <a:xfrm>
              <a:off x="2188302" y="1437281"/>
              <a:ext cx="4381309" cy="644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    </a:t>
              </a:r>
              <a:r>
                <a: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GIS</a:t>
              </a: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及</a:t>
              </a:r>
              <a:r>
                <a:rPr lang="en-US" altLang="zh-CN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ArcGIS</a:t>
              </a: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概述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6149" name="组合 2"/>
          <p:cNvGrpSpPr>
            <a:grpSpLocks/>
          </p:cNvGrpSpPr>
          <p:nvPr/>
        </p:nvGrpSpPr>
        <p:grpSpPr bwMode="auto">
          <a:xfrm>
            <a:off x="2411760" y="1801377"/>
            <a:ext cx="6183512" cy="727523"/>
            <a:chOff x="2304691" y="2657475"/>
            <a:chExt cx="6839307" cy="881063"/>
          </a:xfrm>
        </p:grpSpPr>
        <p:sp>
          <p:nvSpPr>
            <p:cNvPr id="199" name="AutoShape 13"/>
            <p:cNvSpPr>
              <a:spLocks noChangeArrowheads="1"/>
            </p:cNvSpPr>
            <p:nvPr/>
          </p:nvSpPr>
          <p:spPr bwMode="gray">
            <a:xfrm>
              <a:off x="2769017" y="2657475"/>
              <a:ext cx="6374981" cy="88106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96863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sp>
          <p:nvSpPr>
            <p:cNvPr id="200" name="Text Box 14"/>
            <p:cNvSpPr txBox="1">
              <a:spLocks noChangeArrowheads="1"/>
            </p:cNvSpPr>
            <p:nvPr/>
          </p:nvSpPr>
          <p:spPr bwMode="blackWhite">
            <a:xfrm>
              <a:off x="2543626" y="2708920"/>
              <a:ext cx="6191149" cy="73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地理数据库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172" name="Group 15"/>
            <p:cNvGrpSpPr>
              <a:grpSpLocks/>
            </p:cNvGrpSpPr>
            <p:nvPr/>
          </p:nvGrpSpPr>
          <p:grpSpPr bwMode="auto">
            <a:xfrm>
              <a:off x="2304691" y="2781300"/>
              <a:ext cx="719137" cy="719138"/>
              <a:chOff x="980" y="1412"/>
              <a:chExt cx="316" cy="316"/>
            </a:xfrm>
          </p:grpSpPr>
          <p:sp>
            <p:nvSpPr>
              <p:cNvPr id="6174" name="Oval 16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6175" name="Oval 17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6173" name="Text Box 18"/>
            <p:cNvSpPr txBox="1">
              <a:spLocks noChangeArrowheads="1"/>
            </p:cNvSpPr>
            <p:nvPr/>
          </p:nvSpPr>
          <p:spPr bwMode="gray">
            <a:xfrm>
              <a:off x="2466742" y="2838956"/>
              <a:ext cx="379780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sp>
        <p:nvSpPr>
          <p:cNvPr id="233" name="Rectangle 47"/>
          <p:cNvSpPr>
            <a:spLocks noChangeArrowheads="1"/>
          </p:cNvSpPr>
          <p:nvPr/>
        </p:nvSpPr>
        <p:spPr bwMode="gray">
          <a:xfrm>
            <a:off x="431540" y="1605930"/>
            <a:ext cx="1182591" cy="38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主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要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内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容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153" name="组合 5"/>
          <p:cNvGrpSpPr>
            <a:grpSpLocks/>
          </p:cNvGrpSpPr>
          <p:nvPr/>
        </p:nvGrpSpPr>
        <p:grpSpPr bwMode="auto">
          <a:xfrm>
            <a:off x="30226" y="364201"/>
            <a:ext cx="9085199" cy="6108037"/>
            <a:chOff x="30224" y="364233"/>
            <a:chExt cx="9084572" cy="6108645"/>
          </a:xfrm>
        </p:grpSpPr>
        <p:sp>
          <p:nvSpPr>
            <p:cNvPr id="6154" name="矩形 5"/>
            <p:cNvSpPr>
              <a:spLocks noChangeArrowheads="1"/>
            </p:cNvSpPr>
            <p:nvPr/>
          </p:nvSpPr>
          <p:spPr bwMode="auto">
            <a:xfrm>
              <a:off x="30224" y="364233"/>
              <a:ext cx="4685792" cy="48984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en-US">
                <a:ea typeface="华文中宋" pitchFamily="2" charset="-122"/>
              </a:endParaRPr>
            </a:p>
          </p:txBody>
        </p:sp>
        <p:sp>
          <p:nvSpPr>
            <p:cNvPr id="6156" name="AutoShape 12"/>
            <p:cNvSpPr>
              <a:spLocks noChangeArrowheads="1"/>
            </p:cNvSpPr>
            <p:nvPr/>
          </p:nvSpPr>
          <p:spPr bwMode="gray">
            <a:xfrm>
              <a:off x="1895064" y="440669"/>
              <a:ext cx="2327795" cy="5144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40000"/>
                </a:lnSpc>
              </a:pPr>
              <a:endParaRPr lang="zh-CN" altLang="zh-CN">
                <a:ea typeface="华文中宋" pitchFamily="2" charset="-122"/>
              </a:endParaRPr>
            </a:p>
          </p:txBody>
        </p:sp>
        <p:sp>
          <p:nvSpPr>
            <p:cNvPr id="6157" name="AutoShape 12"/>
            <p:cNvSpPr>
              <a:spLocks noChangeArrowheads="1"/>
            </p:cNvSpPr>
            <p:nvPr/>
          </p:nvSpPr>
          <p:spPr bwMode="gray">
            <a:xfrm flipH="1">
              <a:off x="6787001" y="6421438"/>
              <a:ext cx="2327795" cy="5144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40000"/>
                </a:lnSpc>
              </a:pPr>
              <a:endParaRPr lang="zh-CN" altLang="zh-CN">
                <a:ea typeface="华文中宋" pitchFamily="2" charset="-122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9522"/>
            <a:ext cx="2123728" cy="4791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31" name="组合 3"/>
          <p:cNvGrpSpPr>
            <a:grpSpLocks/>
          </p:cNvGrpSpPr>
          <p:nvPr/>
        </p:nvGrpSpPr>
        <p:grpSpPr bwMode="auto">
          <a:xfrm>
            <a:off x="2447764" y="4605756"/>
            <a:ext cx="6660740" cy="731455"/>
            <a:chOff x="2411413" y="3932237"/>
            <a:chExt cx="6769696" cy="885825"/>
          </a:xfrm>
        </p:grpSpPr>
        <p:sp>
          <p:nvSpPr>
            <p:cNvPr id="32" name="AutoShape 20"/>
            <p:cNvSpPr>
              <a:spLocks noChangeArrowheads="1"/>
            </p:cNvSpPr>
            <p:nvPr/>
          </p:nvSpPr>
          <p:spPr bwMode="gray">
            <a:xfrm>
              <a:off x="2835224" y="3932237"/>
              <a:ext cx="6345885" cy="88582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grpSp>
          <p:nvGrpSpPr>
            <p:cNvPr id="33" name="Group 21"/>
            <p:cNvGrpSpPr>
              <a:grpSpLocks/>
            </p:cNvGrpSpPr>
            <p:nvPr/>
          </p:nvGrpSpPr>
          <p:grpSpPr bwMode="auto">
            <a:xfrm>
              <a:off x="2411413" y="3968750"/>
              <a:ext cx="720725" cy="720725"/>
              <a:chOff x="980" y="1412"/>
              <a:chExt cx="316" cy="316"/>
            </a:xfrm>
          </p:grpSpPr>
          <p:sp>
            <p:nvSpPr>
              <p:cNvPr id="36" name="Oval 22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37" name="Oval 23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34" name="Text Box 24"/>
            <p:cNvSpPr txBox="1">
              <a:spLocks noChangeArrowheads="1"/>
            </p:cNvSpPr>
            <p:nvPr/>
          </p:nvSpPr>
          <p:spPr bwMode="gray">
            <a:xfrm>
              <a:off x="2587423" y="4027487"/>
              <a:ext cx="379818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 dirty="0" smtClean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en-US" altLang="zh-CN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blackWhite">
            <a:xfrm>
              <a:off x="3167228" y="4005062"/>
              <a:ext cx="5647952" cy="644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空间分析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7" name="组合 2"/>
          <p:cNvGrpSpPr>
            <a:grpSpLocks/>
          </p:cNvGrpSpPr>
          <p:nvPr/>
        </p:nvGrpSpPr>
        <p:grpSpPr bwMode="auto">
          <a:xfrm>
            <a:off x="1566785" y="5517232"/>
            <a:ext cx="6452425" cy="727523"/>
            <a:chOff x="2007263" y="2657475"/>
            <a:chExt cx="7136737" cy="881063"/>
          </a:xfrm>
        </p:grpSpPr>
        <p:sp>
          <p:nvSpPr>
            <p:cNvPr id="48" name="AutoShape 13"/>
            <p:cNvSpPr>
              <a:spLocks noChangeArrowheads="1"/>
            </p:cNvSpPr>
            <p:nvPr/>
          </p:nvSpPr>
          <p:spPr bwMode="gray">
            <a:xfrm>
              <a:off x="2769018" y="2657475"/>
              <a:ext cx="6374982" cy="88106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96863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sp>
          <p:nvSpPr>
            <p:cNvPr id="49" name="Text Box 14"/>
            <p:cNvSpPr txBox="1">
              <a:spLocks noChangeArrowheads="1"/>
            </p:cNvSpPr>
            <p:nvPr/>
          </p:nvSpPr>
          <p:spPr bwMode="blackWhite">
            <a:xfrm>
              <a:off x="2007263" y="2708920"/>
              <a:ext cx="6191146" cy="73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三维分析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50" name="Group 15"/>
            <p:cNvGrpSpPr>
              <a:grpSpLocks/>
            </p:cNvGrpSpPr>
            <p:nvPr/>
          </p:nvGrpSpPr>
          <p:grpSpPr bwMode="auto">
            <a:xfrm>
              <a:off x="2304691" y="2781300"/>
              <a:ext cx="719137" cy="719138"/>
              <a:chOff x="980" y="1412"/>
              <a:chExt cx="316" cy="316"/>
            </a:xfrm>
          </p:grpSpPr>
          <p:sp>
            <p:nvSpPr>
              <p:cNvPr id="52" name="Oval 16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53" name="Oval 17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51" name="Text Box 18"/>
            <p:cNvSpPr txBox="1">
              <a:spLocks noChangeArrowheads="1"/>
            </p:cNvSpPr>
            <p:nvPr/>
          </p:nvSpPr>
          <p:spPr bwMode="gray">
            <a:xfrm>
              <a:off x="2466742" y="2838956"/>
              <a:ext cx="379780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 dirty="0" smtClean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en-US" altLang="zh-CN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771800" y="3673584"/>
            <a:ext cx="6183513" cy="727523"/>
            <a:chOff x="2771800" y="3673584"/>
            <a:chExt cx="6183513" cy="727523"/>
          </a:xfrm>
        </p:grpSpPr>
        <p:grpSp>
          <p:nvGrpSpPr>
            <p:cNvPr id="40" name="组合 2"/>
            <p:cNvGrpSpPr>
              <a:grpSpLocks/>
            </p:cNvGrpSpPr>
            <p:nvPr/>
          </p:nvGrpSpPr>
          <p:grpSpPr bwMode="auto">
            <a:xfrm>
              <a:off x="2771800" y="3673584"/>
              <a:ext cx="6183513" cy="727523"/>
              <a:chOff x="2304691" y="2657474"/>
              <a:chExt cx="6839308" cy="881063"/>
            </a:xfrm>
          </p:grpSpPr>
          <p:sp>
            <p:nvSpPr>
              <p:cNvPr id="41" name="AutoShape 13"/>
              <p:cNvSpPr>
                <a:spLocks noChangeArrowheads="1"/>
              </p:cNvSpPr>
              <p:nvPr/>
            </p:nvSpPr>
            <p:spPr bwMode="gray">
              <a:xfrm>
                <a:off x="2769017" y="2657474"/>
                <a:ext cx="6374982" cy="881063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96863"/>
                      <a:invGamma/>
                      <a:alpha val="0"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  <a:defRPr/>
                </a:pPr>
                <a:endParaRPr lang="zh-CN" altLang="en-US" sz="2000" dirty="0">
                  <a:ea typeface="华文中宋" pitchFamily="2" charset="-122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blackWhite">
              <a:xfrm>
                <a:off x="2304691" y="2708920"/>
                <a:ext cx="6191148" cy="644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40000"/>
                  </a:lnSpc>
                  <a:defRPr/>
                </a:pPr>
                <a:endPara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43" name="Group 15"/>
              <p:cNvGrpSpPr>
                <a:grpSpLocks/>
              </p:cNvGrpSpPr>
              <p:nvPr/>
            </p:nvGrpSpPr>
            <p:grpSpPr bwMode="auto">
              <a:xfrm>
                <a:off x="2304691" y="2781300"/>
                <a:ext cx="719137" cy="719138"/>
                <a:chOff x="980" y="1412"/>
                <a:chExt cx="316" cy="316"/>
              </a:xfrm>
            </p:grpSpPr>
            <p:sp>
              <p:nvSpPr>
                <p:cNvPr id="45" name="Oval 16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chemeClr val="folHlink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  <p:sp>
              <p:nvSpPr>
                <p:cNvPr id="46" name="Oval 17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</p:grpSp>
          <p:sp>
            <p:nvSpPr>
              <p:cNvPr id="44" name="Text Box 18"/>
              <p:cNvSpPr txBox="1">
                <a:spLocks noChangeArrowheads="1"/>
              </p:cNvSpPr>
              <p:nvPr/>
            </p:nvSpPr>
            <p:spPr bwMode="gray">
              <a:xfrm>
                <a:off x="2466742" y="2838956"/>
                <a:ext cx="379780" cy="57711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140000"/>
                  </a:lnSpc>
                </a:pPr>
                <a:r>
                  <a:rPr lang="en-US" altLang="zh-CN" sz="2000" dirty="0" smtClean="0">
                    <a:solidFill>
                      <a:srgbClr val="000099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  <a:endParaRPr lang="en-US" altLang="zh-CN" sz="2000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6" name="Text Box 25"/>
            <p:cNvSpPr txBox="1">
              <a:spLocks noChangeArrowheads="1"/>
            </p:cNvSpPr>
            <p:nvPr/>
          </p:nvSpPr>
          <p:spPr bwMode="blackWhite">
            <a:xfrm>
              <a:off x="3311860" y="3761027"/>
              <a:ext cx="5557050" cy="532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空间数据可视化与地图制图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663788" y="2733549"/>
            <a:ext cx="6194418" cy="731455"/>
            <a:chOff x="2663788" y="2733549"/>
            <a:chExt cx="6194418" cy="731455"/>
          </a:xfrm>
        </p:grpSpPr>
        <p:grpSp>
          <p:nvGrpSpPr>
            <p:cNvPr id="6150" name="组合 3"/>
            <p:cNvGrpSpPr>
              <a:grpSpLocks/>
            </p:cNvGrpSpPr>
            <p:nvPr/>
          </p:nvGrpSpPr>
          <p:grpSpPr bwMode="auto">
            <a:xfrm>
              <a:off x="2771800" y="2733549"/>
              <a:ext cx="6086406" cy="731455"/>
              <a:chOff x="2411413" y="3932238"/>
              <a:chExt cx="6732587" cy="885825"/>
            </a:xfrm>
          </p:grpSpPr>
          <p:sp>
            <p:nvSpPr>
              <p:cNvPr id="206" name="AutoShape 20"/>
              <p:cNvSpPr>
                <a:spLocks noChangeArrowheads="1"/>
              </p:cNvSpPr>
              <p:nvPr/>
            </p:nvSpPr>
            <p:spPr bwMode="gray">
              <a:xfrm>
                <a:off x="2798115" y="3932238"/>
                <a:ext cx="6345885" cy="885825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  <a:defRPr/>
                </a:pPr>
                <a:endParaRPr lang="zh-CN" altLang="en-US" sz="2000">
                  <a:ea typeface="华文中宋" pitchFamily="2" charset="-122"/>
                </a:endParaRPr>
              </a:p>
            </p:txBody>
          </p:sp>
          <p:grpSp>
            <p:nvGrpSpPr>
              <p:cNvPr id="6165" name="Group 21"/>
              <p:cNvGrpSpPr>
                <a:grpSpLocks/>
              </p:cNvGrpSpPr>
              <p:nvPr/>
            </p:nvGrpSpPr>
            <p:grpSpPr bwMode="auto">
              <a:xfrm>
                <a:off x="2411413" y="3968750"/>
                <a:ext cx="720725" cy="720725"/>
                <a:chOff x="980" y="1412"/>
                <a:chExt cx="316" cy="316"/>
              </a:xfrm>
            </p:grpSpPr>
            <p:sp>
              <p:nvSpPr>
                <p:cNvPr id="6168" name="Oval 22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chemeClr val="hlink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  <p:sp>
              <p:nvSpPr>
                <p:cNvPr id="6169" name="Oval 23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</p:grpSp>
          <p:sp>
            <p:nvSpPr>
              <p:cNvPr id="6166" name="Text Box 24"/>
              <p:cNvSpPr txBox="1">
                <a:spLocks noChangeArrowheads="1"/>
              </p:cNvSpPr>
              <p:nvPr/>
            </p:nvSpPr>
            <p:spPr bwMode="gray">
              <a:xfrm>
                <a:off x="2587423" y="4027488"/>
                <a:ext cx="379818" cy="57711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140000"/>
                  </a:lnSpc>
                </a:pPr>
                <a:r>
                  <a:rPr lang="en-US" altLang="zh-CN" sz="2000">
                    <a:solidFill>
                      <a:srgbClr val="000099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  <p:sp>
            <p:nvSpPr>
              <p:cNvPr id="209" name="Text Box 25"/>
              <p:cNvSpPr txBox="1">
                <a:spLocks noChangeArrowheads="1"/>
              </p:cNvSpPr>
              <p:nvPr/>
            </p:nvSpPr>
            <p:spPr bwMode="blackWhite">
              <a:xfrm>
                <a:off x="2650372" y="4005063"/>
                <a:ext cx="5647952" cy="644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40000"/>
                  </a:lnSpc>
                  <a:defRPr/>
                </a:pPr>
                <a:endPara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57" name="Text Box 14"/>
            <p:cNvSpPr txBox="1">
              <a:spLocks noChangeArrowheads="1"/>
            </p:cNvSpPr>
            <p:nvPr/>
          </p:nvSpPr>
          <p:spPr bwMode="blackWhite">
            <a:xfrm>
              <a:off x="2663788" y="2788919"/>
              <a:ext cx="5597503" cy="532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空间数据采集与编辑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 spd="slow" advTm="13218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728699"/>
            <a:ext cx="7772400" cy="6032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隶书" pitchFamily="49" charset="-122"/>
              </a:rPr>
              <a:t>GIS</a:t>
            </a:r>
            <a:r>
              <a:rPr lang="zh-CN" altLang="en-US" dirty="0">
                <a:solidFill>
                  <a:schemeClr val="tx1"/>
                </a:solidFill>
                <a:latin typeface="+mn-lt"/>
                <a:ea typeface="隶书" pitchFamily="49" charset="-122"/>
              </a:rPr>
              <a:t>在城市土地利用中的应用</a:t>
            </a:r>
          </a:p>
        </p:txBody>
      </p:sp>
      <p:pic>
        <p:nvPicPr>
          <p:cNvPr id="9" name="Picture 6" descr="93-2001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19250" y="1628775"/>
            <a:ext cx="5257800" cy="2393950"/>
          </a:xfrm>
          <a:prstGeom prst="rect">
            <a:avLst/>
          </a:prstGeom>
          <a:noFill/>
          <a:ln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rgbClr val="BBE0E3">
                  <a:gamma/>
                  <a:shade val="46275"/>
                  <a:invGamma/>
                </a:srgbClr>
              </a:gs>
              <a:gs pos="50000">
                <a:srgbClr val="BBE0E3"/>
              </a:gs>
              <a:gs pos="100000">
                <a:srgbClr val="BBE0E3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sq">
            <a:solidFill>
              <a:srgbClr val="FFFFFF"/>
            </a:solidFill>
            <a:miter lim="800000"/>
            <a:headEnd/>
            <a:tailEnd/>
          </a:ln>
          <a:effectLst/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6038" y="1293168"/>
            <a:ext cx="4090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/>
          <a:p>
            <a:pPr marL="0" marR="0" lvl="0" indent="2222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6038" y="1524000"/>
            <a:ext cx="0" cy="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7" descr="HaiTu20JuMinDi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4076700"/>
            <a:ext cx="51879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88913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srgbClr val="FF6600"/>
                </a:solidFill>
                <a:ea typeface="隶书" pitchFamily="49" charset="-122"/>
              </a:rPr>
              <a:t>GIS</a:t>
            </a:r>
            <a:r>
              <a:rPr lang="zh-CN" altLang="en-US">
                <a:solidFill>
                  <a:srgbClr val="FF6600"/>
                </a:solidFill>
                <a:ea typeface="隶书" pitchFamily="49" charset="-122"/>
              </a:rPr>
              <a:t>在城市土地利用中的应用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68413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038" y="1524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/>
          <a:p>
            <a:pPr indent="222250">
              <a:lnSpc>
                <a:spcPct val="100000"/>
              </a:lnSpc>
            </a:pPr>
            <a:endParaRPr lang="zh-CN" altLang="en-US" sz="240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6038" y="1524000"/>
            <a:ext cx="0" cy="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>
              <a:lnSpc>
                <a:spcPct val="100000"/>
              </a:lnSpc>
            </a:pPr>
            <a:endParaRPr lang="en-US" altLang="zh-CN" sz="1100"/>
          </a:p>
        </p:txBody>
      </p:sp>
      <p:graphicFrame>
        <p:nvGraphicFramePr>
          <p:cNvPr id="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8313" y="1412875"/>
          <a:ext cx="8351837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5" name="位图图像" r:id="rId4" imgW="9523810" imgH="7238095" progId="PBrush">
                  <p:embed/>
                </p:oleObj>
              </mc:Choice>
              <mc:Fallback>
                <p:oleObj name="位图图像" r:id="rId4" imgW="9523810" imgH="723809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12875"/>
                        <a:ext cx="8351837" cy="544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457200"/>
            <a:ext cx="4419600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olidFill>
                  <a:srgbClr val="FF6600"/>
                </a:solidFill>
                <a:ea typeface="隶书" pitchFamily="49" charset="-122"/>
              </a:rPr>
              <a:t>海洋渔业</a:t>
            </a:r>
            <a:r>
              <a:rPr lang="en-US" altLang="zh-CN">
                <a:solidFill>
                  <a:srgbClr val="FF6600"/>
                </a:solidFill>
                <a:ea typeface="隶书" pitchFamily="49" charset="-122"/>
              </a:rPr>
              <a:t>GIS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90600" y="2286000"/>
            <a:ext cx="7239000" cy="2667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利方楷体" pitchFamily="2" charset="-122"/>
                <a:ea typeface="利方楷体" pitchFamily="2" charset="-122"/>
                <a:cs typeface="+mn-cs"/>
              </a:rPr>
              <a:t>研制海洋渔业</a:t>
            </a:r>
            <a:r>
              <a:rPr kumimoji="0" lang="en-US" altLang="zh-CN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利方楷体" pitchFamily="2" charset="-122"/>
                <a:ea typeface="利方楷体" pitchFamily="2" charset="-122"/>
                <a:cs typeface="+mn-cs"/>
              </a:rPr>
              <a:t>GIS</a:t>
            </a: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利方楷体" pitchFamily="2" charset="-122"/>
                <a:ea typeface="利方楷体" pitchFamily="2" charset="-122"/>
                <a:cs typeface="+mn-cs"/>
              </a:rPr>
              <a:t>基础软件；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利方楷体" pitchFamily="2" charset="-122"/>
                <a:ea typeface="利方楷体" pitchFamily="2" charset="-122"/>
                <a:cs typeface="+mn-cs"/>
              </a:rPr>
              <a:t>建设海洋渔业综合数据库；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利方楷体" pitchFamily="2" charset="-122"/>
                <a:ea typeface="利方楷体" pitchFamily="2" charset="-122"/>
                <a:cs typeface="+mn-cs"/>
              </a:rPr>
              <a:t>开发海洋渔业模型库系统。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77724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海洋渔业地理信息系统总体构成图</a:t>
            </a:r>
            <a:endParaRPr lang="zh-CN" altLang="en-US" sz="54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066800" y="1143000"/>
            <a:ext cx="8077200" cy="5715000"/>
            <a:chOff x="0" y="0"/>
            <a:chExt cx="15513" cy="8349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8" y="7092"/>
              <a:ext cx="15244" cy="125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72" y="2635"/>
              <a:ext cx="15413" cy="4229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4672" y="7662"/>
              <a:ext cx="5710" cy="567"/>
            </a:xfrm>
            <a:prstGeom prst="rect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WINDOWS NT 4.0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(WINDOWS98)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946" y="7206"/>
              <a:ext cx="2664" cy="596"/>
            </a:xfrm>
            <a:prstGeom prst="rect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zh-CN" sz="700" b="1">
                  <a:solidFill>
                    <a:schemeClr val="tx1"/>
                  </a:solidFill>
                </a:rPr>
                <a:t>VB6.0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518" y="7168"/>
              <a:ext cx="2669" cy="585"/>
            </a:xfrm>
            <a:prstGeom prst="rect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zh-CN" sz="700" b="1">
                  <a:solidFill>
                    <a:schemeClr val="tx1"/>
                  </a:solidFill>
                </a:rPr>
                <a:t>VC++ 5.0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7361" y="5163"/>
              <a:ext cx="3579" cy="88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66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altLang="zh-CN" sz="800" b="1">
                  <a:solidFill>
                    <a:schemeClr val="tx1"/>
                  </a:solidFill>
                </a:rPr>
                <a:t>EA2000</a:t>
              </a:r>
              <a:r>
                <a:rPr lang="zh-CN" altLang="en-US" sz="800" b="1">
                  <a:solidFill>
                    <a:schemeClr val="tx1"/>
                  </a:solidFill>
                </a:rPr>
                <a:t>海洋渔业</a:t>
              </a:r>
              <a:r>
                <a:rPr lang="en-US" altLang="zh-CN" sz="800" b="1">
                  <a:solidFill>
                    <a:schemeClr val="tx1"/>
                  </a:solidFill>
                </a:rPr>
                <a:t>GIS</a:t>
              </a:r>
              <a:r>
                <a:rPr lang="zh-CN" altLang="en-US" sz="800" b="1">
                  <a:solidFill>
                    <a:schemeClr val="tx1"/>
                  </a:solidFill>
                </a:rPr>
                <a:t>基础软件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800" b="1">
                  <a:solidFill>
                    <a:schemeClr val="tx1"/>
                  </a:solidFill>
                </a:rPr>
                <a:t>GIS Software</a:t>
              </a:r>
              <a:endParaRPr lang="en-US" altLang="zh-CN" sz="700" b="1">
                <a:solidFill>
                  <a:schemeClr val="tx1"/>
                </a:solidFill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1278" y="5147"/>
              <a:ext cx="3218" cy="1229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66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1000" b="1">
                  <a:solidFill>
                    <a:schemeClr val="tx1"/>
                  </a:solidFill>
                </a:rPr>
                <a:t>鱼鹰99模型库管理系统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sz="1000" b="1">
                  <a:solidFill>
                    <a:schemeClr val="tx1"/>
                  </a:solidFill>
                </a:rPr>
                <a:t>  </a:t>
              </a:r>
              <a:r>
                <a:rPr lang="en-US" altLang="zh-CN" sz="1000" b="1">
                  <a:solidFill>
                    <a:schemeClr val="tx1"/>
                  </a:solidFill>
                </a:rPr>
                <a:t>Model Base Software</a:t>
              </a:r>
              <a:endParaRPr lang="en-US" altLang="zh-CN" sz="700" b="1">
                <a:solidFill>
                  <a:schemeClr val="tx1"/>
                </a:solidFill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79" y="4006"/>
              <a:ext cx="2907" cy="103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66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900" b="1">
                  <a:solidFill>
                    <a:schemeClr val="tx1"/>
                  </a:solidFill>
                </a:rPr>
                <a:t>海洋渔业数据处理软件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900" b="1">
                  <a:solidFill>
                    <a:schemeClr val="tx1"/>
                  </a:solidFill>
                </a:rPr>
                <a:t>Data Processing Software</a:t>
              </a:r>
              <a:endParaRPr lang="en-US" altLang="zh-CN" sz="700" b="1">
                <a:solidFill>
                  <a:schemeClr val="tx1"/>
                </a:solidFill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4572" y="2736"/>
              <a:ext cx="2471" cy="1542"/>
            </a:xfrm>
            <a:prstGeom prst="flowChartMagneticDisk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989" y="2832"/>
              <a:ext cx="1833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数据库 </a:t>
              </a:r>
              <a:r>
                <a:rPr lang="en-US" altLang="zh-CN" sz="700" b="1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5763" y="3264"/>
              <a:ext cx="7" cy="9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638" y="3216"/>
              <a:ext cx="1423" cy="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属性库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Attribution Database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5917" y="3264"/>
              <a:ext cx="1003" cy="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空间库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500" b="1">
                  <a:solidFill>
                    <a:schemeClr val="tx1"/>
                  </a:solidFill>
                </a:rPr>
                <a:t>Spatial Database</a:t>
              </a:r>
              <a:endParaRPr lang="en-US" altLang="zh-CN" sz="700" b="1">
                <a:solidFill>
                  <a:schemeClr val="tx1"/>
                </a:solidFill>
              </a:endParaRPr>
            </a:p>
          </p:txBody>
        </p:sp>
        <p:sp>
          <p:nvSpPr>
            <p:cNvPr id="17" name="AutoShape 17"/>
            <p:cNvSpPr>
              <a:spLocks noChangeArrowheads="1"/>
            </p:cNvSpPr>
            <p:nvPr/>
          </p:nvSpPr>
          <p:spPr bwMode="auto">
            <a:xfrm>
              <a:off x="11665" y="2669"/>
              <a:ext cx="2304" cy="1603"/>
            </a:xfrm>
            <a:prstGeom prst="flowChartMagneticDisk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1836" y="2707"/>
              <a:ext cx="2047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模 型 库</a:t>
              </a:r>
              <a:r>
                <a:rPr lang="en-US" altLang="zh-CN" sz="700" b="1">
                  <a:solidFill>
                    <a:schemeClr val="tx1"/>
                  </a:solidFill>
                </a:rPr>
                <a:t>Model Base</a:t>
              </a:r>
            </a:p>
            <a:p>
              <a:pPr algn="ctr">
                <a:lnSpc>
                  <a:spcPct val="100000"/>
                </a:lnSpc>
              </a:pPr>
              <a:endParaRPr lang="en-US" altLang="zh-CN" sz="700" b="1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2061" y="3120"/>
              <a:ext cx="1872" cy="11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buFontTx/>
                <a:buChar char="•"/>
              </a:pPr>
              <a:r>
                <a:rPr lang="zh-CN" altLang="en-US" sz="700" b="1">
                  <a:solidFill>
                    <a:schemeClr val="tx1"/>
                  </a:solidFill>
                </a:rPr>
                <a:t>专业模型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Specialty Models</a:t>
              </a:r>
            </a:p>
            <a:p>
              <a:pPr>
                <a:lnSpc>
                  <a:spcPct val="100000"/>
                </a:lnSpc>
                <a:buFontTx/>
                <a:buChar char="•"/>
              </a:pPr>
              <a:r>
                <a:rPr lang="zh-CN" altLang="en-US" sz="700" b="1">
                  <a:solidFill>
                    <a:schemeClr val="tx1"/>
                  </a:solidFill>
                </a:rPr>
                <a:t>通用模型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General Models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15513" cy="240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25" y="807"/>
              <a:ext cx="2654" cy="921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海洋渔业数据处理系统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Data Processing System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162" y="807"/>
              <a:ext cx="2654" cy="921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  <a:spcBef>
                  <a:spcPct val="100000"/>
                </a:spcBef>
              </a:pPr>
              <a:r>
                <a:rPr lang="zh-CN" altLang="en-US" sz="700" b="1">
                  <a:solidFill>
                    <a:schemeClr val="tx1"/>
                  </a:solidFill>
                </a:rPr>
                <a:t>海洋渔业数据分析系统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Data Analysis System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6196" y="807"/>
              <a:ext cx="2881" cy="1029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700" b="1">
                  <a:solidFill>
                    <a:schemeClr val="tx1"/>
                  </a:solidFill>
                  <a:latin typeface="宋体" pitchFamily="2" charset="-122"/>
                </a:rPr>
                <a:t>海洋渔业数据制图显示系统</a:t>
              </a:r>
              <a:r>
                <a:rPr lang="en-US" altLang="zh-CN" sz="700" b="1">
                  <a:solidFill>
                    <a:schemeClr val="tx1"/>
                  </a:solidFill>
                  <a:latin typeface="宋体" pitchFamily="2" charset="-122"/>
                </a:rPr>
                <a:t>Mapping &amp;Displaying System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9204" y="807"/>
              <a:ext cx="2782" cy="1043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GPS</a:t>
              </a:r>
              <a:r>
                <a:rPr lang="zh-CN" altLang="en-US" sz="700" b="1">
                  <a:solidFill>
                    <a:schemeClr val="tx1"/>
                  </a:solidFill>
                </a:rPr>
                <a:t>渔船动态监测系统</a:t>
              </a:r>
              <a:r>
                <a:rPr lang="en-US" altLang="zh-CN" sz="700" b="1">
                  <a:solidFill>
                    <a:schemeClr val="tx1"/>
                  </a:solidFill>
                </a:rPr>
                <a:t>GPS Fishing Boats Dynamic Monitoring and Management System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2125" y="807"/>
              <a:ext cx="3148" cy="1043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海洋渔业信息网络发布系统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 </a:t>
              </a:r>
              <a:r>
                <a:rPr lang="en-US" altLang="zh-CN" sz="700" b="1">
                  <a:solidFill>
                    <a:schemeClr val="tx1"/>
                  </a:solidFill>
                </a:rPr>
                <a:t>Information Distributing System on Internet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39" y="115"/>
              <a:ext cx="2032" cy="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  <a:ea typeface="黑体" pitchFamily="49" charset="-122"/>
                </a:rPr>
                <a:t>处理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  <a:ea typeface="黑体" pitchFamily="49" charset="-122"/>
                </a:rPr>
                <a:t>Processing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3558" y="115"/>
              <a:ext cx="1863" cy="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  <a:ea typeface="黑体" pitchFamily="49" charset="-122"/>
                </a:rPr>
                <a:t>分析 </a:t>
              </a:r>
              <a:r>
                <a:rPr lang="en-US" altLang="zh-CN" sz="700" b="1">
                  <a:solidFill>
                    <a:schemeClr val="tx1"/>
                  </a:solidFill>
                  <a:ea typeface="黑体" pitchFamily="49" charset="-122"/>
                </a:rPr>
                <a:t>Analysis</a:t>
              </a: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8060" y="122"/>
              <a:ext cx="2202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  <a:ea typeface="黑体" pitchFamily="49" charset="-122"/>
                </a:rPr>
                <a:t>显示</a:t>
              </a:r>
              <a:r>
                <a:rPr lang="en-US" altLang="zh-CN" sz="700" b="1">
                  <a:solidFill>
                    <a:schemeClr val="tx1"/>
                  </a:solidFill>
                  <a:ea typeface="黑体" pitchFamily="49" charset="-122"/>
                </a:rPr>
                <a:t>Displaying</a:t>
              </a: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2366" y="235"/>
              <a:ext cx="2640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  <a:ea typeface="黑体" pitchFamily="49" charset="-122"/>
                </a:rPr>
                <a:t>发布</a:t>
              </a:r>
              <a:r>
                <a:rPr lang="en-US" altLang="zh-CN" sz="700" b="1">
                  <a:solidFill>
                    <a:schemeClr val="tx1"/>
                  </a:solidFill>
                  <a:ea typeface="黑体" pitchFamily="49" charset="-122"/>
                </a:rPr>
                <a:t>Distributing</a:t>
              </a:r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2456" y="235"/>
              <a:ext cx="1102" cy="120"/>
            </a:xfrm>
            <a:prstGeom prst="rightArrow">
              <a:avLst>
                <a:gd name="adj1" fmla="val 50000"/>
                <a:gd name="adj2" fmla="val 229583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5534" y="267"/>
              <a:ext cx="1101" cy="117"/>
            </a:xfrm>
            <a:prstGeom prst="rightArrow">
              <a:avLst>
                <a:gd name="adj1" fmla="val 50000"/>
                <a:gd name="adj2" fmla="val 235256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AutoShape 32"/>
            <p:cNvSpPr>
              <a:spLocks noChangeArrowheads="1"/>
            </p:cNvSpPr>
            <p:nvPr/>
          </p:nvSpPr>
          <p:spPr bwMode="auto">
            <a:xfrm>
              <a:off x="11588" y="281"/>
              <a:ext cx="1102" cy="103"/>
            </a:xfrm>
            <a:prstGeom prst="rightArrow">
              <a:avLst>
                <a:gd name="adj1" fmla="val 50000"/>
                <a:gd name="adj2" fmla="val 267476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auto">
            <a:xfrm>
              <a:off x="8354" y="2849"/>
              <a:ext cx="2167" cy="1436"/>
            </a:xfrm>
            <a:prstGeom prst="can">
              <a:avLst>
                <a:gd name="adj" fmla="val 25000"/>
              </a:avLst>
            </a:prstGeom>
            <a:solidFill>
              <a:schemeClr val="accent1">
                <a:alpha val="50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8675" y="3142"/>
              <a:ext cx="1850" cy="9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587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buFontTx/>
                <a:buChar char="•"/>
              </a:pPr>
              <a:r>
                <a:rPr lang="zh-CN" altLang="en-US" sz="700" b="1">
                  <a:solidFill>
                    <a:schemeClr val="tx1"/>
                  </a:solidFill>
                </a:rPr>
                <a:t>通用符号 </a:t>
              </a:r>
            </a:p>
            <a:p>
              <a:pPr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  </a:t>
              </a:r>
              <a:r>
                <a:rPr lang="en-US" altLang="zh-CN" sz="700" b="1">
                  <a:solidFill>
                    <a:schemeClr val="tx1"/>
                  </a:solidFill>
                </a:rPr>
                <a:t>General Symbol</a:t>
              </a:r>
            </a:p>
            <a:p>
              <a:pPr>
                <a:lnSpc>
                  <a:spcPct val="100000"/>
                </a:lnSpc>
                <a:buFontTx/>
                <a:buChar char="•"/>
              </a:pPr>
              <a:r>
                <a:rPr lang="zh-CN" altLang="en-US" sz="700" b="1">
                  <a:solidFill>
                    <a:schemeClr val="tx1"/>
                  </a:solidFill>
                </a:rPr>
                <a:t>专业符号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Specialty Symbol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3825" y="5290"/>
              <a:ext cx="3219" cy="459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66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700" b="1">
                  <a:solidFill>
                    <a:schemeClr val="tx1"/>
                  </a:solidFill>
                </a:rPr>
                <a:t>SQL Server 7.0</a:t>
              </a:r>
              <a:r>
                <a:rPr lang="zh-CN" altLang="en-US" sz="700" b="1">
                  <a:solidFill>
                    <a:schemeClr val="tx1"/>
                  </a:solidFill>
                </a:rPr>
                <a:t>数据库管理系统</a:t>
              </a:r>
              <a:r>
                <a:rPr lang="en-US" altLang="zh-CN" sz="700" b="1">
                  <a:solidFill>
                    <a:schemeClr val="tx1"/>
                  </a:solidFill>
                </a:rPr>
                <a:t>Database Management Softwarte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8375" y="2843"/>
              <a:ext cx="237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700" b="1">
                  <a:solidFill>
                    <a:schemeClr val="tx1"/>
                  </a:solidFill>
                </a:rPr>
                <a:t> 符号库</a:t>
              </a:r>
              <a:r>
                <a:rPr lang="en-US" altLang="zh-CN" sz="700" b="1">
                  <a:solidFill>
                    <a:schemeClr val="tx1"/>
                  </a:solidFill>
                </a:rPr>
                <a:t>Symbol library</a:t>
              </a: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656" y="5187"/>
              <a:ext cx="3558" cy="1149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AutoShape 38"/>
            <p:cNvSpPr>
              <a:spLocks noChangeArrowheads="1"/>
            </p:cNvSpPr>
            <p:nvPr/>
          </p:nvSpPr>
          <p:spPr bwMode="auto">
            <a:xfrm>
              <a:off x="10396" y="7777"/>
              <a:ext cx="3423" cy="358"/>
            </a:xfrm>
            <a:custGeom>
              <a:avLst/>
              <a:gdLst>
                <a:gd name="G0" fmla="+- 9582 0 0"/>
                <a:gd name="G1" fmla="+- 18953 0 0"/>
                <a:gd name="G2" fmla="+- 9582 0 0"/>
                <a:gd name="G3" fmla="*/ 9582 1 2"/>
                <a:gd name="G4" fmla="+- G3 10800 0"/>
                <a:gd name="G5" fmla="+- 21600 9582 18953"/>
                <a:gd name="G6" fmla="+- 18953 9582 0"/>
                <a:gd name="G7" fmla="*/ G6 1 2"/>
                <a:gd name="G8" fmla="*/ 18953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953 1 2"/>
                <a:gd name="G15" fmla="+- G5 0 G4"/>
                <a:gd name="G16" fmla="+- G0 0 G4"/>
                <a:gd name="G17" fmla="*/ G2 G15 G16"/>
                <a:gd name="T0" fmla="*/ 15591 w 21600"/>
                <a:gd name="T1" fmla="*/ 0 h 21600"/>
                <a:gd name="T2" fmla="*/ 9582 w 21600"/>
                <a:gd name="T3" fmla="*/ 9582 h 21600"/>
                <a:gd name="T4" fmla="*/ 0 w 21600"/>
                <a:gd name="T5" fmla="*/ 17768 h 21600"/>
                <a:gd name="T6" fmla="*/ 9477 w 21600"/>
                <a:gd name="T7" fmla="*/ 21600 h 21600"/>
                <a:gd name="T8" fmla="*/ 18953 w 21600"/>
                <a:gd name="T9" fmla="*/ 16261 h 21600"/>
                <a:gd name="T10" fmla="*/ 21600 w 21600"/>
                <a:gd name="T11" fmla="*/ 9582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591" y="0"/>
                  </a:moveTo>
                  <a:lnTo>
                    <a:pt x="9582" y="9582"/>
                  </a:lnTo>
                  <a:lnTo>
                    <a:pt x="12229" y="9582"/>
                  </a:lnTo>
                  <a:lnTo>
                    <a:pt x="12229" y="13937"/>
                  </a:lnTo>
                  <a:lnTo>
                    <a:pt x="0" y="13937"/>
                  </a:lnTo>
                  <a:lnTo>
                    <a:pt x="0" y="21600"/>
                  </a:lnTo>
                  <a:lnTo>
                    <a:pt x="18953" y="21600"/>
                  </a:lnTo>
                  <a:lnTo>
                    <a:pt x="18953" y="9582"/>
                  </a:lnTo>
                  <a:lnTo>
                    <a:pt x="21600" y="95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AutoShape 39"/>
            <p:cNvSpPr>
              <a:spLocks noChangeArrowheads="1"/>
            </p:cNvSpPr>
            <p:nvPr/>
          </p:nvSpPr>
          <p:spPr bwMode="auto">
            <a:xfrm rot="10800000" flipV="1">
              <a:off x="1285" y="7777"/>
              <a:ext cx="3387" cy="342"/>
            </a:xfrm>
            <a:custGeom>
              <a:avLst/>
              <a:gdLst>
                <a:gd name="G0" fmla="+- 9582 0 0"/>
                <a:gd name="G1" fmla="+- 18953 0 0"/>
                <a:gd name="G2" fmla="+- 9582 0 0"/>
                <a:gd name="G3" fmla="*/ 9582 1 2"/>
                <a:gd name="G4" fmla="+- G3 10800 0"/>
                <a:gd name="G5" fmla="+- 21600 9582 18953"/>
                <a:gd name="G6" fmla="+- 18953 9582 0"/>
                <a:gd name="G7" fmla="*/ G6 1 2"/>
                <a:gd name="G8" fmla="*/ 18953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953 1 2"/>
                <a:gd name="G15" fmla="+- G5 0 G4"/>
                <a:gd name="G16" fmla="+- G0 0 G4"/>
                <a:gd name="G17" fmla="*/ G2 G15 G16"/>
                <a:gd name="T0" fmla="*/ 15591 w 21600"/>
                <a:gd name="T1" fmla="*/ 0 h 21600"/>
                <a:gd name="T2" fmla="*/ 9582 w 21600"/>
                <a:gd name="T3" fmla="*/ 9582 h 21600"/>
                <a:gd name="T4" fmla="*/ 0 w 21600"/>
                <a:gd name="T5" fmla="*/ 17768 h 21600"/>
                <a:gd name="T6" fmla="*/ 9477 w 21600"/>
                <a:gd name="T7" fmla="*/ 21600 h 21600"/>
                <a:gd name="T8" fmla="*/ 18953 w 21600"/>
                <a:gd name="T9" fmla="*/ 16261 h 21600"/>
                <a:gd name="T10" fmla="*/ 21600 w 21600"/>
                <a:gd name="T11" fmla="*/ 9582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591" y="0"/>
                  </a:moveTo>
                  <a:lnTo>
                    <a:pt x="9582" y="9582"/>
                  </a:lnTo>
                  <a:lnTo>
                    <a:pt x="12229" y="9582"/>
                  </a:lnTo>
                  <a:lnTo>
                    <a:pt x="12229" y="13937"/>
                  </a:lnTo>
                  <a:lnTo>
                    <a:pt x="0" y="13937"/>
                  </a:lnTo>
                  <a:lnTo>
                    <a:pt x="0" y="21600"/>
                  </a:lnTo>
                  <a:lnTo>
                    <a:pt x="18953" y="21600"/>
                  </a:lnTo>
                  <a:lnTo>
                    <a:pt x="18953" y="9582"/>
                  </a:lnTo>
                  <a:lnTo>
                    <a:pt x="21600" y="95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AutoShape 40"/>
            <p:cNvSpPr>
              <a:spLocks noChangeArrowheads="1"/>
            </p:cNvSpPr>
            <p:nvPr/>
          </p:nvSpPr>
          <p:spPr bwMode="auto">
            <a:xfrm rot="-5400000">
              <a:off x="7321" y="6074"/>
              <a:ext cx="801" cy="1693"/>
            </a:xfrm>
            <a:custGeom>
              <a:avLst/>
              <a:gdLst>
                <a:gd name="G0" fmla="+- 13556 0 0"/>
                <a:gd name="G1" fmla="+- 5335 0 0"/>
                <a:gd name="G2" fmla="+- 21600 0 5335"/>
                <a:gd name="G3" fmla="+- 10800 0 5335"/>
                <a:gd name="G4" fmla="+- 21600 0 13556"/>
                <a:gd name="G5" fmla="*/ G4 G3 10800"/>
                <a:gd name="G6" fmla="+- 21600 0 G5"/>
                <a:gd name="T0" fmla="*/ 13556 w 21600"/>
                <a:gd name="T1" fmla="*/ 0 h 21600"/>
                <a:gd name="T2" fmla="*/ 0 w 21600"/>
                <a:gd name="T3" fmla="*/ 10800 h 21600"/>
                <a:gd name="T4" fmla="*/ 13556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556" y="0"/>
                  </a:moveTo>
                  <a:lnTo>
                    <a:pt x="13556" y="5335"/>
                  </a:lnTo>
                  <a:lnTo>
                    <a:pt x="3375" y="5335"/>
                  </a:lnTo>
                  <a:lnTo>
                    <a:pt x="3375" y="16265"/>
                  </a:lnTo>
                  <a:lnTo>
                    <a:pt x="13556" y="16265"/>
                  </a:lnTo>
                  <a:lnTo>
                    <a:pt x="13556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335"/>
                  </a:moveTo>
                  <a:lnTo>
                    <a:pt x="1350" y="16265"/>
                  </a:lnTo>
                  <a:lnTo>
                    <a:pt x="2700" y="16265"/>
                  </a:lnTo>
                  <a:lnTo>
                    <a:pt x="2700" y="5335"/>
                  </a:lnTo>
                  <a:close/>
                </a:path>
                <a:path w="21600" h="21600">
                  <a:moveTo>
                    <a:pt x="0" y="5335"/>
                  </a:moveTo>
                  <a:lnTo>
                    <a:pt x="0" y="16265"/>
                  </a:lnTo>
                  <a:lnTo>
                    <a:pt x="675" y="16265"/>
                  </a:lnTo>
                  <a:lnTo>
                    <a:pt x="675" y="53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AutoShape 41"/>
            <p:cNvSpPr>
              <a:spLocks noChangeArrowheads="1"/>
            </p:cNvSpPr>
            <p:nvPr/>
          </p:nvSpPr>
          <p:spPr bwMode="auto">
            <a:xfrm rot="10800000" flipV="1">
              <a:off x="1115" y="5035"/>
              <a:ext cx="2710" cy="685"/>
            </a:xfrm>
            <a:custGeom>
              <a:avLst/>
              <a:gdLst>
                <a:gd name="G0" fmla="+- 11840 0 0"/>
                <a:gd name="G1" fmla="+- 19215 0 0"/>
                <a:gd name="G2" fmla="+- 9582 0 0"/>
                <a:gd name="G3" fmla="*/ 11840 1 2"/>
                <a:gd name="G4" fmla="+- G3 10800 0"/>
                <a:gd name="G5" fmla="+- 21600 11840 19215"/>
                <a:gd name="G6" fmla="+- 19215 9582 0"/>
                <a:gd name="G7" fmla="*/ G6 1 2"/>
                <a:gd name="G8" fmla="*/ 19215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9215 1 2"/>
                <a:gd name="G15" fmla="+- G5 0 G4"/>
                <a:gd name="G16" fmla="+- G0 0 G4"/>
                <a:gd name="G17" fmla="*/ G2 G15 G16"/>
                <a:gd name="T0" fmla="*/ 16720 w 21600"/>
                <a:gd name="T1" fmla="*/ 0 h 21600"/>
                <a:gd name="T2" fmla="*/ 11840 w 21600"/>
                <a:gd name="T3" fmla="*/ 9582 h 21600"/>
                <a:gd name="T4" fmla="*/ 0 w 21600"/>
                <a:gd name="T5" fmla="*/ 18795 h 21600"/>
                <a:gd name="T6" fmla="*/ 9608 w 21600"/>
                <a:gd name="T7" fmla="*/ 21600 h 21600"/>
                <a:gd name="T8" fmla="*/ 19215 w 21600"/>
                <a:gd name="T9" fmla="*/ 16186 h 21600"/>
                <a:gd name="T10" fmla="*/ 21600 w 21600"/>
                <a:gd name="T11" fmla="*/ 9582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720" y="0"/>
                  </a:moveTo>
                  <a:lnTo>
                    <a:pt x="11840" y="9582"/>
                  </a:lnTo>
                  <a:lnTo>
                    <a:pt x="14225" y="9582"/>
                  </a:lnTo>
                  <a:lnTo>
                    <a:pt x="14225" y="15991"/>
                  </a:lnTo>
                  <a:lnTo>
                    <a:pt x="0" y="15991"/>
                  </a:lnTo>
                  <a:lnTo>
                    <a:pt x="0" y="21600"/>
                  </a:lnTo>
                  <a:lnTo>
                    <a:pt x="19215" y="21600"/>
                  </a:lnTo>
                  <a:lnTo>
                    <a:pt x="19215" y="9582"/>
                  </a:lnTo>
                  <a:lnTo>
                    <a:pt x="21600" y="95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5689" y="4692"/>
              <a:ext cx="7283" cy="11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AutoShape 43"/>
            <p:cNvSpPr>
              <a:spLocks noChangeArrowheads="1"/>
            </p:cNvSpPr>
            <p:nvPr/>
          </p:nvSpPr>
          <p:spPr bwMode="auto">
            <a:xfrm rot="-5400000">
              <a:off x="7431" y="1223"/>
              <a:ext cx="919" cy="2372"/>
            </a:xfrm>
            <a:custGeom>
              <a:avLst/>
              <a:gdLst>
                <a:gd name="G0" fmla="+- 13556 0 0"/>
                <a:gd name="G1" fmla="+- 5335 0 0"/>
                <a:gd name="G2" fmla="+- 21600 0 5335"/>
                <a:gd name="G3" fmla="+- 10800 0 5335"/>
                <a:gd name="G4" fmla="+- 21600 0 13556"/>
                <a:gd name="G5" fmla="*/ G4 G3 10800"/>
                <a:gd name="G6" fmla="+- 21600 0 G5"/>
                <a:gd name="T0" fmla="*/ 13556 w 21600"/>
                <a:gd name="T1" fmla="*/ 0 h 21600"/>
                <a:gd name="T2" fmla="*/ 0 w 21600"/>
                <a:gd name="T3" fmla="*/ 10800 h 21600"/>
                <a:gd name="T4" fmla="*/ 13556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556" y="0"/>
                  </a:moveTo>
                  <a:lnTo>
                    <a:pt x="13556" y="5335"/>
                  </a:lnTo>
                  <a:lnTo>
                    <a:pt x="3375" y="5335"/>
                  </a:lnTo>
                  <a:lnTo>
                    <a:pt x="3375" y="16265"/>
                  </a:lnTo>
                  <a:lnTo>
                    <a:pt x="13556" y="16265"/>
                  </a:lnTo>
                  <a:lnTo>
                    <a:pt x="13556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335"/>
                  </a:moveTo>
                  <a:lnTo>
                    <a:pt x="1350" y="16265"/>
                  </a:lnTo>
                  <a:lnTo>
                    <a:pt x="2700" y="16265"/>
                  </a:lnTo>
                  <a:lnTo>
                    <a:pt x="2700" y="5335"/>
                  </a:lnTo>
                  <a:close/>
                </a:path>
                <a:path w="21600" h="21600">
                  <a:moveTo>
                    <a:pt x="0" y="5335"/>
                  </a:moveTo>
                  <a:lnTo>
                    <a:pt x="0" y="16265"/>
                  </a:lnTo>
                  <a:lnTo>
                    <a:pt x="675" y="16265"/>
                  </a:lnTo>
                  <a:lnTo>
                    <a:pt x="675" y="53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AutoShape 44"/>
            <p:cNvSpPr>
              <a:spLocks noChangeArrowheads="1"/>
            </p:cNvSpPr>
            <p:nvPr/>
          </p:nvSpPr>
          <p:spPr bwMode="auto">
            <a:xfrm>
              <a:off x="12634" y="4235"/>
              <a:ext cx="508" cy="914"/>
            </a:xfrm>
            <a:prstGeom prst="upArrow">
              <a:avLst>
                <a:gd name="adj1" fmla="val 50000"/>
                <a:gd name="adj2" fmla="val 4498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AutoShape 45"/>
            <p:cNvSpPr>
              <a:spLocks noChangeArrowheads="1"/>
            </p:cNvSpPr>
            <p:nvPr/>
          </p:nvSpPr>
          <p:spPr bwMode="auto">
            <a:xfrm>
              <a:off x="5519" y="4235"/>
              <a:ext cx="508" cy="914"/>
            </a:xfrm>
            <a:prstGeom prst="upArrow">
              <a:avLst>
                <a:gd name="adj1" fmla="val 50000"/>
                <a:gd name="adj2" fmla="val 4498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AutoShape 46"/>
            <p:cNvSpPr>
              <a:spLocks noChangeArrowheads="1"/>
            </p:cNvSpPr>
            <p:nvPr/>
          </p:nvSpPr>
          <p:spPr bwMode="auto">
            <a:xfrm>
              <a:off x="9077" y="4235"/>
              <a:ext cx="508" cy="914"/>
            </a:xfrm>
            <a:prstGeom prst="upArrow">
              <a:avLst>
                <a:gd name="adj1" fmla="val 50000"/>
                <a:gd name="adj2" fmla="val 4498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3028" y="48"/>
              <a:ext cx="1" cy="23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Line 48"/>
            <p:cNvSpPr>
              <a:spLocks noChangeShapeType="1"/>
            </p:cNvSpPr>
            <p:nvPr/>
          </p:nvSpPr>
          <p:spPr bwMode="auto">
            <a:xfrm>
              <a:off x="6028" y="48"/>
              <a:ext cx="1" cy="23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12072" y="48"/>
              <a:ext cx="1" cy="23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57"/>
          <p:cNvGrpSpPr>
            <a:grpSpLocks/>
          </p:cNvGrpSpPr>
          <p:nvPr/>
        </p:nvGrpSpPr>
        <p:grpSpPr bwMode="auto">
          <a:xfrm>
            <a:off x="0" y="1600200"/>
            <a:ext cx="1214438" cy="4953000"/>
            <a:chOff x="144" y="1488"/>
            <a:chExt cx="765" cy="2112"/>
          </a:xfrm>
        </p:grpSpPr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144" y="2352"/>
              <a:ext cx="765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/>
                  </a:solidFill>
                  <a:ea typeface="黑体" pitchFamily="49" charset="-122"/>
                </a:rPr>
                <a:t>技术层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b="1">
                  <a:solidFill>
                    <a:schemeClr val="tx1"/>
                  </a:solidFill>
                  <a:ea typeface="黑体" pitchFamily="49" charset="-122"/>
                </a:rPr>
                <a:t>Technologic Level</a:t>
              </a:r>
              <a:endParaRPr lang="en-US" altLang="zh-CN" sz="1400" b="1">
                <a:solidFill>
                  <a:schemeClr val="tx1"/>
                </a:solidFill>
              </a:endParaRPr>
            </a:p>
          </p:txBody>
        </p:sp>
        <p:sp>
          <p:nvSpPr>
            <p:cNvPr id="52" name="Text Box 52"/>
            <p:cNvSpPr txBox="1">
              <a:spLocks noChangeArrowheads="1"/>
            </p:cNvSpPr>
            <p:nvPr/>
          </p:nvSpPr>
          <p:spPr bwMode="auto">
            <a:xfrm>
              <a:off x="185" y="3396"/>
              <a:ext cx="647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/>
                  </a:solidFill>
                  <a:ea typeface="黑体" pitchFamily="49" charset="-122"/>
                </a:rPr>
                <a:t>支撑层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b="1">
                  <a:solidFill>
                    <a:schemeClr val="tx1"/>
                  </a:solidFill>
                  <a:ea typeface="黑体" pitchFamily="49" charset="-122"/>
                </a:rPr>
                <a:t>Support Level</a:t>
              </a:r>
              <a:endParaRPr lang="en-US" altLang="zh-CN" sz="1400" b="1">
                <a:solidFill>
                  <a:schemeClr val="tx1"/>
                </a:solidFill>
              </a:endParaRPr>
            </a:p>
          </p:txBody>
        </p:sp>
        <p:sp>
          <p:nvSpPr>
            <p:cNvPr id="53" name="AutoShape 53"/>
            <p:cNvSpPr>
              <a:spLocks noChangeArrowheads="1"/>
            </p:cNvSpPr>
            <p:nvPr/>
          </p:nvSpPr>
          <p:spPr bwMode="auto">
            <a:xfrm>
              <a:off x="432" y="1872"/>
              <a:ext cx="192" cy="38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AutoShape 54"/>
            <p:cNvSpPr>
              <a:spLocks noChangeArrowheads="1"/>
            </p:cNvSpPr>
            <p:nvPr/>
          </p:nvSpPr>
          <p:spPr bwMode="auto">
            <a:xfrm>
              <a:off x="432" y="2928"/>
              <a:ext cx="192" cy="432"/>
            </a:xfrm>
            <a:prstGeom prst="upArrow">
              <a:avLst>
                <a:gd name="adj1" fmla="val 50000"/>
                <a:gd name="adj2" fmla="val 56250"/>
              </a:avLst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 Box 55"/>
            <p:cNvSpPr txBox="1">
              <a:spLocks noChangeArrowheads="1"/>
            </p:cNvSpPr>
            <p:nvPr/>
          </p:nvSpPr>
          <p:spPr bwMode="auto">
            <a:xfrm>
              <a:off x="192" y="1488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/>
                  </a:solidFill>
                  <a:ea typeface="黑体" pitchFamily="49" charset="-122"/>
                </a:rPr>
                <a:t>用户层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b="1">
                  <a:solidFill>
                    <a:schemeClr val="tx1"/>
                  </a:solidFill>
                </a:rPr>
                <a:t>User Level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24"/>
          <p:cNvGraphicFramePr>
            <a:graphicFrameLocks noChangeAspect="1"/>
          </p:cNvGraphicFramePr>
          <p:nvPr/>
        </p:nvGraphicFramePr>
        <p:xfrm>
          <a:off x="381000" y="1143000"/>
          <a:ext cx="2749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58" name="位图图象" r:id="rId3" imgW="3486637" imgH="4638095" progId="">
                  <p:embed/>
                </p:oleObj>
              </mc:Choice>
              <mc:Fallback>
                <p:oleObj name="位图图象" r:id="rId3" imgW="3486637" imgH="46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274955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25"/>
          <p:cNvGraphicFramePr>
            <a:graphicFrameLocks noChangeAspect="1"/>
          </p:cNvGraphicFramePr>
          <p:nvPr/>
        </p:nvGraphicFramePr>
        <p:xfrm>
          <a:off x="2209800" y="1447800"/>
          <a:ext cx="26527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59" name="位图图象" r:id="rId5" imgW="3086531" imgH="4048690" progId="">
                  <p:embed/>
                </p:oleObj>
              </mc:Choice>
              <mc:Fallback>
                <p:oleObj name="位图图象" r:id="rId5" imgW="3086531" imgH="404869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47800"/>
                        <a:ext cx="26527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26"/>
          <p:cNvGraphicFramePr>
            <a:graphicFrameLocks noChangeAspect="1"/>
          </p:cNvGraphicFramePr>
          <p:nvPr/>
        </p:nvGraphicFramePr>
        <p:xfrm>
          <a:off x="4191000" y="1828800"/>
          <a:ext cx="26908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60" name="位图图象" r:id="rId7" imgW="3505689" imgH="5276190" progId="">
                  <p:embed/>
                </p:oleObj>
              </mc:Choice>
              <mc:Fallback>
                <p:oleObj name="位图图象" r:id="rId7" imgW="3505689" imgH="527619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828800"/>
                        <a:ext cx="26908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27"/>
          <p:cNvGraphicFramePr>
            <a:graphicFrameLocks noChangeAspect="1"/>
          </p:cNvGraphicFramePr>
          <p:nvPr/>
        </p:nvGraphicFramePr>
        <p:xfrm>
          <a:off x="6096000" y="2133600"/>
          <a:ext cx="277812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61" name="位图图象" r:id="rId9" imgW="4466667" imgH="5219048" progId="">
                  <p:embed/>
                </p:oleObj>
              </mc:Choice>
              <mc:Fallback>
                <p:oleObj name="位图图象" r:id="rId9" imgW="4466667" imgH="5219048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33600"/>
                        <a:ext cx="277812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85800" y="49530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ea typeface="隶书" pitchFamily="49" charset="-122"/>
              </a:rPr>
              <a:t>盐度分布</a:t>
            </a:r>
            <a:r>
              <a:rPr lang="zh-CN" altLang="en-US" sz="2400">
                <a:solidFill>
                  <a:schemeClr val="tx1"/>
                </a:solidFill>
              </a:rPr>
              <a:t>  </a:t>
            </a:r>
            <a:endParaRPr lang="zh-CN" altLang="zh-CN" sz="2400">
              <a:solidFill>
                <a:schemeClr val="tx1"/>
              </a:solidFill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667000" y="52578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ea typeface="隶书" pitchFamily="49" charset="-122"/>
              </a:rPr>
              <a:t>温度分布</a:t>
            </a:r>
            <a:endParaRPr lang="zh-CN" altLang="zh-CN" sz="2400">
              <a:solidFill>
                <a:schemeClr val="tx1"/>
              </a:solidFill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572000" y="56388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ea typeface="隶书" pitchFamily="49" charset="-122"/>
              </a:rPr>
              <a:t>海底地貌</a:t>
            </a:r>
            <a:endParaRPr lang="zh-CN" altLang="zh-CN" sz="2400">
              <a:solidFill>
                <a:schemeClr val="tx1"/>
              </a:solidFill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934200" y="60960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ea typeface="隶书" pitchFamily="49" charset="-122"/>
              </a:rPr>
              <a:t>渔捞数据</a:t>
            </a:r>
            <a:endParaRPr lang="zh-CN" altLang="zh-CN" sz="2400">
              <a:solidFill>
                <a:schemeClr val="tx1"/>
              </a:solidFill>
              <a:ea typeface="隶书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836712"/>
            <a:ext cx="7772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ea typeface="隶书" pitchFamily="49" charset="-122"/>
              </a:rPr>
              <a:t>东海鱼类资源状况及变动分析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38862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514600"/>
            <a:ext cx="4114800" cy="30861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81000"/>
            <a:ext cx="4953000" cy="609600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zh-CN" altLang="en-US">
                <a:solidFill>
                  <a:srgbClr val="FF6600"/>
                </a:solidFill>
                <a:latin typeface="+mj-lt"/>
                <a:ea typeface="隶书" pitchFamily="49" charset="-122"/>
              </a:rPr>
              <a:t>城市交通</a:t>
            </a:r>
            <a:r>
              <a:rPr lang="en-US" altLang="zh-CN">
                <a:solidFill>
                  <a:srgbClr val="FF6600"/>
                </a:solidFill>
                <a:latin typeface="+mj-lt"/>
                <a:ea typeface="隶书" pitchFamily="49" charset="-122"/>
              </a:rPr>
              <a:t>GIS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899592" y="2312876"/>
            <a:ext cx="74168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100000"/>
              </a:lnSpc>
            </a:pPr>
            <a:r>
              <a:rPr kumimoji="1" lang="zh-CN" altLang="en-US" sz="4000" dirty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利方魏碑" pitchFamily="2" charset="-122"/>
              </a:rPr>
              <a:t>目的是建立广泛的实时数字交通信息用户服务体系，使交通流处于最佳状态，公众能够高效地使用公路交通设施和能源。</a:t>
            </a:r>
            <a:endParaRPr kumimoji="1" lang="zh-CN" altLang="zh-CN" sz="4000" dirty="0">
              <a:solidFill>
                <a:srgbClr val="FF99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利方魏碑" pitchFamily="2" charset="-122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75"/>
          <p:cNvSpPr txBox="1">
            <a:spLocks noChangeArrowheads="1"/>
          </p:cNvSpPr>
          <p:nvPr/>
        </p:nvSpPr>
        <p:spPr bwMode="auto">
          <a:xfrm>
            <a:off x="4876800" y="2209800"/>
            <a:ext cx="4000500" cy="2378075"/>
          </a:xfrm>
          <a:prstGeom prst="rect">
            <a:avLst/>
          </a:prstGeom>
          <a:solidFill>
            <a:srgbClr val="FF5050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5050"/>
            </a:extrusionClr>
          </a:sp3d>
        </p:spPr>
        <p:txBody>
          <a:bodyPr>
            <a:flatTx/>
          </a:bodyPr>
          <a:lstStyle/>
          <a:p>
            <a:pPr algn="just">
              <a:lnSpc>
                <a:spcPct val="100000"/>
              </a:lnSpc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" name="Rectangle 77"/>
          <p:cNvSpPr>
            <a:spLocks noChangeArrowheads="1"/>
          </p:cNvSpPr>
          <p:nvPr/>
        </p:nvSpPr>
        <p:spPr bwMode="auto">
          <a:xfrm>
            <a:off x="609600" y="5105400"/>
            <a:ext cx="3581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100000"/>
              </a:lnSpc>
            </a:pPr>
            <a:r>
              <a:rPr kumimoji="1" lang="zh-CN" altLang="en-US" sz="2400">
                <a:solidFill>
                  <a:schemeClr val="tx1"/>
                </a:solidFill>
                <a:latin typeface="Tahoma" pitchFamily="34" charset="0"/>
                <a:ea typeface="利方魏碑" pitchFamily="2" charset="-122"/>
              </a:rPr>
              <a:t>包含转向限制的车道拓扑</a:t>
            </a:r>
            <a:endParaRPr kumimoji="1" lang="zh-CN" altLang="zh-CN" sz="3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4" name="Text Box 214"/>
          <p:cNvSpPr txBox="1">
            <a:spLocks noChangeArrowheads="1"/>
          </p:cNvSpPr>
          <p:nvPr/>
        </p:nvSpPr>
        <p:spPr bwMode="auto">
          <a:xfrm>
            <a:off x="304800" y="2209800"/>
            <a:ext cx="4000500" cy="2378075"/>
          </a:xfrm>
          <a:prstGeom prst="rect">
            <a:avLst/>
          </a:prstGeom>
          <a:solidFill>
            <a:srgbClr val="99CC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>
            <a:flatTx/>
          </a:bodyPr>
          <a:lstStyle/>
          <a:p>
            <a:pPr algn="just">
              <a:lnSpc>
                <a:spcPct val="100000"/>
              </a:lnSpc>
            </a:pP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5" name="Group 215"/>
          <p:cNvGrpSpPr>
            <a:grpSpLocks/>
          </p:cNvGrpSpPr>
          <p:nvPr/>
        </p:nvGrpSpPr>
        <p:grpSpPr bwMode="auto">
          <a:xfrm>
            <a:off x="723900" y="2286000"/>
            <a:ext cx="3402013" cy="2295525"/>
            <a:chOff x="2340" y="2220"/>
            <a:chExt cx="5358" cy="3615"/>
          </a:xfrm>
        </p:grpSpPr>
        <p:grpSp>
          <p:nvGrpSpPr>
            <p:cNvPr id="6" name="Group 216"/>
            <p:cNvGrpSpPr>
              <a:grpSpLocks/>
            </p:cNvGrpSpPr>
            <p:nvPr/>
          </p:nvGrpSpPr>
          <p:grpSpPr bwMode="auto">
            <a:xfrm>
              <a:off x="5791" y="4345"/>
              <a:ext cx="507" cy="484"/>
              <a:chOff x="4548" y="10580"/>
              <a:chExt cx="525" cy="489"/>
            </a:xfrm>
          </p:grpSpPr>
          <p:sp>
            <p:nvSpPr>
              <p:cNvPr id="63" name="Oval 217"/>
              <p:cNvSpPr>
                <a:spLocks noChangeArrowheads="1"/>
              </p:cNvSpPr>
              <p:nvPr/>
            </p:nvSpPr>
            <p:spPr bwMode="auto">
              <a:xfrm>
                <a:off x="4548" y="10580"/>
                <a:ext cx="525" cy="489"/>
              </a:xfrm>
              <a:prstGeom prst="ellipse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 218"/>
              <p:cNvSpPr>
                <a:spLocks/>
              </p:cNvSpPr>
              <p:nvPr/>
            </p:nvSpPr>
            <p:spPr bwMode="auto">
              <a:xfrm>
                <a:off x="4770" y="10785"/>
                <a:ext cx="170" cy="4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4"/>
                  </a:cxn>
                </a:cxnLst>
                <a:rect l="0" t="0" r="r" b="b"/>
                <a:pathLst>
                  <a:path w="192" h="4">
                    <a:moveTo>
                      <a:pt x="192" y="0"/>
                    </a:moveTo>
                    <a:lnTo>
                      <a:pt x="0" y="4"/>
                    </a:lnTo>
                  </a:path>
                </a:pathLst>
              </a:custGeom>
              <a:solidFill>
                <a:srgbClr val="99CC00"/>
              </a:solidFill>
              <a:ln w="1905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 219"/>
              <p:cNvSpPr>
                <a:spLocks/>
              </p:cNvSpPr>
              <p:nvPr/>
            </p:nvSpPr>
            <p:spPr bwMode="auto">
              <a:xfrm>
                <a:off x="4770" y="10788"/>
                <a:ext cx="3" cy="22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222"/>
                  </a:cxn>
                </a:cxnLst>
                <a:rect l="0" t="0" r="r" b="b"/>
                <a:pathLst>
                  <a:path w="3" h="222">
                    <a:moveTo>
                      <a:pt x="3" y="0"/>
                    </a:moveTo>
                    <a:lnTo>
                      <a:pt x="0" y="222"/>
                    </a:lnTo>
                  </a:path>
                </a:pathLst>
              </a:custGeom>
              <a:solidFill>
                <a:srgbClr val="99CC00"/>
              </a:solidFill>
              <a:ln w="19050">
                <a:solidFill>
                  <a:srgbClr val="000000"/>
                </a:solidFill>
                <a:round/>
                <a:headEnd type="none" w="med" len="med"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 220"/>
              <p:cNvSpPr>
                <a:spLocks/>
              </p:cNvSpPr>
              <p:nvPr/>
            </p:nvSpPr>
            <p:spPr bwMode="auto">
              <a:xfrm>
                <a:off x="4632" y="10650"/>
                <a:ext cx="369" cy="3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5" y="405"/>
                  </a:cxn>
                </a:cxnLst>
                <a:rect l="0" t="0" r="r" b="b"/>
                <a:pathLst>
                  <a:path w="375" h="405">
                    <a:moveTo>
                      <a:pt x="0" y="0"/>
                    </a:moveTo>
                    <a:lnTo>
                      <a:pt x="375" y="405"/>
                    </a:lnTo>
                  </a:path>
                </a:pathLst>
              </a:custGeom>
              <a:solidFill>
                <a:srgbClr val="99CC00"/>
              </a:solidFill>
              <a:ln w="127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Line 221"/>
            <p:cNvSpPr>
              <a:spLocks noChangeShapeType="1"/>
            </p:cNvSpPr>
            <p:nvPr/>
          </p:nvSpPr>
          <p:spPr bwMode="auto">
            <a:xfrm>
              <a:off x="2647" y="4345"/>
              <a:ext cx="20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Line 222"/>
            <p:cNvSpPr>
              <a:spLocks noChangeShapeType="1"/>
            </p:cNvSpPr>
            <p:nvPr/>
          </p:nvSpPr>
          <p:spPr bwMode="auto">
            <a:xfrm>
              <a:off x="5588" y="4023"/>
              <a:ext cx="18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Line 223"/>
            <p:cNvSpPr>
              <a:spLocks noChangeShapeType="1"/>
            </p:cNvSpPr>
            <p:nvPr/>
          </p:nvSpPr>
          <p:spPr bwMode="auto">
            <a:xfrm>
              <a:off x="4676" y="4345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Line 224"/>
            <p:cNvSpPr>
              <a:spLocks noChangeShapeType="1"/>
            </p:cNvSpPr>
            <p:nvPr/>
          </p:nvSpPr>
          <p:spPr bwMode="auto">
            <a:xfrm>
              <a:off x="5284" y="4345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Line 225"/>
            <p:cNvSpPr>
              <a:spLocks noChangeShapeType="1"/>
            </p:cNvSpPr>
            <p:nvPr/>
          </p:nvSpPr>
          <p:spPr bwMode="auto">
            <a:xfrm>
              <a:off x="2647" y="3700"/>
              <a:ext cx="20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Line 226"/>
            <p:cNvSpPr>
              <a:spLocks noChangeShapeType="1"/>
            </p:cNvSpPr>
            <p:nvPr/>
          </p:nvSpPr>
          <p:spPr bwMode="auto">
            <a:xfrm>
              <a:off x="5284" y="2571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Line 227"/>
            <p:cNvSpPr>
              <a:spLocks noChangeShapeType="1"/>
            </p:cNvSpPr>
            <p:nvPr/>
          </p:nvSpPr>
          <p:spPr bwMode="auto">
            <a:xfrm>
              <a:off x="4676" y="2571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Line 228"/>
            <p:cNvSpPr>
              <a:spLocks noChangeShapeType="1"/>
            </p:cNvSpPr>
            <p:nvPr/>
          </p:nvSpPr>
          <p:spPr bwMode="auto">
            <a:xfrm>
              <a:off x="5284" y="3700"/>
              <a:ext cx="21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229"/>
            <p:cNvSpPr>
              <a:spLocks/>
            </p:cNvSpPr>
            <p:nvPr/>
          </p:nvSpPr>
          <p:spPr bwMode="auto">
            <a:xfrm>
              <a:off x="5284" y="4023"/>
              <a:ext cx="304" cy="322"/>
            </a:xfrm>
            <a:custGeom>
              <a:avLst/>
              <a:gdLst/>
              <a:ahLst/>
              <a:cxnLst>
                <a:cxn ang="0">
                  <a:pos x="0" y="326"/>
                </a:cxn>
                <a:cxn ang="0">
                  <a:pos x="105" y="163"/>
                </a:cxn>
                <a:cxn ang="0">
                  <a:pos x="315" y="0"/>
                </a:cxn>
              </a:cxnLst>
              <a:rect l="0" t="0" r="r" b="b"/>
              <a:pathLst>
                <a:path w="315" h="326">
                  <a:moveTo>
                    <a:pt x="0" y="326"/>
                  </a:moveTo>
                  <a:cubicBezTo>
                    <a:pt x="26" y="271"/>
                    <a:pt x="52" y="217"/>
                    <a:pt x="105" y="163"/>
                  </a:cubicBezTo>
                  <a:cubicBezTo>
                    <a:pt x="158" y="109"/>
                    <a:pt x="280" y="27"/>
                    <a:pt x="315" y="0"/>
                  </a:cubicBez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Line 230"/>
            <p:cNvSpPr>
              <a:spLocks noChangeShapeType="1"/>
            </p:cNvSpPr>
            <p:nvPr/>
          </p:nvSpPr>
          <p:spPr bwMode="auto">
            <a:xfrm>
              <a:off x="2647" y="4023"/>
              <a:ext cx="20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 type="oval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Line 231"/>
            <p:cNvSpPr>
              <a:spLocks noChangeShapeType="1"/>
            </p:cNvSpPr>
            <p:nvPr/>
          </p:nvSpPr>
          <p:spPr bwMode="auto">
            <a:xfrm>
              <a:off x="4980" y="4345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oval" w="sm" len="sm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Line 232"/>
            <p:cNvSpPr>
              <a:spLocks noChangeShapeType="1"/>
            </p:cNvSpPr>
            <p:nvPr/>
          </p:nvSpPr>
          <p:spPr bwMode="auto">
            <a:xfrm>
              <a:off x="4980" y="2571"/>
              <a:ext cx="0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 type="oval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Line 233"/>
            <p:cNvSpPr>
              <a:spLocks noChangeShapeType="1"/>
            </p:cNvSpPr>
            <p:nvPr/>
          </p:nvSpPr>
          <p:spPr bwMode="auto">
            <a:xfrm>
              <a:off x="4980" y="402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Line 234"/>
            <p:cNvSpPr>
              <a:spLocks noChangeShapeType="1"/>
            </p:cNvSpPr>
            <p:nvPr/>
          </p:nvSpPr>
          <p:spPr bwMode="auto">
            <a:xfrm flipV="1">
              <a:off x="5139" y="4506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Line 235"/>
            <p:cNvSpPr>
              <a:spLocks noChangeShapeType="1"/>
            </p:cNvSpPr>
            <p:nvPr/>
          </p:nvSpPr>
          <p:spPr bwMode="auto">
            <a:xfrm>
              <a:off x="4832" y="3055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Line 236"/>
            <p:cNvSpPr>
              <a:spLocks noChangeShapeType="1"/>
            </p:cNvSpPr>
            <p:nvPr/>
          </p:nvSpPr>
          <p:spPr bwMode="auto">
            <a:xfrm>
              <a:off x="3763" y="4184"/>
              <a:ext cx="5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Line 237"/>
            <p:cNvSpPr>
              <a:spLocks noChangeShapeType="1"/>
            </p:cNvSpPr>
            <p:nvPr/>
          </p:nvSpPr>
          <p:spPr bwMode="auto">
            <a:xfrm flipH="1">
              <a:off x="3357" y="3876"/>
              <a:ext cx="5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 Box 238"/>
            <p:cNvSpPr txBox="1">
              <a:spLocks noChangeArrowheads="1"/>
            </p:cNvSpPr>
            <p:nvPr/>
          </p:nvSpPr>
          <p:spPr bwMode="auto">
            <a:xfrm>
              <a:off x="6643" y="3704"/>
              <a:ext cx="262" cy="395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1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5" name="Line 239"/>
            <p:cNvSpPr>
              <a:spLocks noChangeShapeType="1"/>
            </p:cNvSpPr>
            <p:nvPr/>
          </p:nvSpPr>
          <p:spPr bwMode="auto">
            <a:xfrm flipH="1">
              <a:off x="5994" y="3876"/>
              <a:ext cx="5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 Box 240"/>
            <p:cNvSpPr txBox="1">
              <a:spLocks noChangeArrowheads="1"/>
            </p:cNvSpPr>
            <p:nvPr/>
          </p:nvSpPr>
          <p:spPr bwMode="auto">
            <a:xfrm>
              <a:off x="4018" y="3684"/>
              <a:ext cx="231" cy="439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1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7" name="Text Box 241"/>
            <p:cNvSpPr txBox="1">
              <a:spLocks noChangeArrowheads="1"/>
            </p:cNvSpPr>
            <p:nvPr/>
          </p:nvSpPr>
          <p:spPr bwMode="auto">
            <a:xfrm>
              <a:off x="3482" y="4030"/>
              <a:ext cx="223" cy="482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" name="Text Box 242"/>
            <p:cNvSpPr txBox="1">
              <a:spLocks noChangeArrowheads="1"/>
            </p:cNvSpPr>
            <p:nvPr/>
          </p:nvSpPr>
          <p:spPr bwMode="auto">
            <a:xfrm>
              <a:off x="5070" y="5051"/>
              <a:ext cx="220" cy="459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3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9" name="Line 243"/>
            <p:cNvSpPr>
              <a:spLocks noChangeShapeType="1"/>
            </p:cNvSpPr>
            <p:nvPr/>
          </p:nvSpPr>
          <p:spPr bwMode="auto">
            <a:xfrm>
              <a:off x="4820" y="4829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 Box 244"/>
            <p:cNvSpPr txBox="1">
              <a:spLocks noChangeArrowheads="1"/>
            </p:cNvSpPr>
            <p:nvPr/>
          </p:nvSpPr>
          <p:spPr bwMode="auto">
            <a:xfrm>
              <a:off x="4755" y="4374"/>
              <a:ext cx="202" cy="582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1" name="Text Box 245"/>
            <p:cNvSpPr txBox="1">
              <a:spLocks noChangeArrowheads="1"/>
            </p:cNvSpPr>
            <p:nvPr/>
          </p:nvSpPr>
          <p:spPr bwMode="auto">
            <a:xfrm>
              <a:off x="4755" y="2549"/>
              <a:ext cx="225" cy="431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2" name="Line 246"/>
            <p:cNvSpPr>
              <a:spLocks noChangeShapeType="1"/>
            </p:cNvSpPr>
            <p:nvPr/>
          </p:nvSpPr>
          <p:spPr bwMode="auto">
            <a:xfrm flipV="1">
              <a:off x="5136" y="2732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Box 247"/>
            <p:cNvSpPr txBox="1">
              <a:spLocks noChangeArrowheads="1"/>
            </p:cNvSpPr>
            <p:nvPr/>
          </p:nvSpPr>
          <p:spPr bwMode="auto">
            <a:xfrm>
              <a:off x="5070" y="3289"/>
              <a:ext cx="205" cy="576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1000">
                  <a:solidFill>
                    <a:schemeClr val="tx1"/>
                  </a:solidFill>
                </a:rPr>
                <a:t>l</a:t>
              </a:r>
              <a:r>
                <a:rPr lang="en-US" altLang="zh-CN" sz="1000" baseline="-25000">
                  <a:solidFill>
                    <a:schemeClr val="tx1"/>
                  </a:solidFill>
                </a:rPr>
                <a:t>3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4" name="Text Box 248"/>
            <p:cNvSpPr txBox="1">
              <a:spLocks noChangeArrowheads="1"/>
            </p:cNvSpPr>
            <p:nvPr/>
          </p:nvSpPr>
          <p:spPr bwMode="auto">
            <a:xfrm>
              <a:off x="5093" y="3900"/>
              <a:ext cx="18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①</a:t>
              </a:r>
            </a:p>
          </p:txBody>
        </p:sp>
        <p:sp>
          <p:nvSpPr>
            <p:cNvPr id="35" name="Text Box 249"/>
            <p:cNvSpPr txBox="1">
              <a:spLocks noChangeArrowheads="1"/>
            </p:cNvSpPr>
            <p:nvPr/>
          </p:nvSpPr>
          <p:spPr bwMode="auto">
            <a:xfrm>
              <a:off x="7513" y="3902"/>
              <a:ext cx="18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②</a:t>
              </a:r>
            </a:p>
          </p:txBody>
        </p:sp>
        <p:sp>
          <p:nvSpPr>
            <p:cNvPr id="36" name="Text Box 250"/>
            <p:cNvSpPr txBox="1">
              <a:spLocks noChangeArrowheads="1"/>
            </p:cNvSpPr>
            <p:nvPr/>
          </p:nvSpPr>
          <p:spPr bwMode="auto">
            <a:xfrm>
              <a:off x="2340" y="3906"/>
              <a:ext cx="18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③</a:t>
              </a:r>
            </a:p>
          </p:txBody>
        </p:sp>
        <p:sp>
          <p:nvSpPr>
            <p:cNvPr id="37" name="Text Box 251"/>
            <p:cNvSpPr txBox="1">
              <a:spLocks noChangeArrowheads="1"/>
            </p:cNvSpPr>
            <p:nvPr/>
          </p:nvSpPr>
          <p:spPr bwMode="auto">
            <a:xfrm>
              <a:off x="4876" y="5547"/>
              <a:ext cx="18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④</a:t>
              </a:r>
            </a:p>
          </p:txBody>
        </p:sp>
        <p:sp>
          <p:nvSpPr>
            <p:cNvPr id="38" name="Text Box 252"/>
            <p:cNvSpPr txBox="1">
              <a:spLocks noChangeArrowheads="1"/>
            </p:cNvSpPr>
            <p:nvPr/>
          </p:nvSpPr>
          <p:spPr bwMode="auto">
            <a:xfrm>
              <a:off x="4876" y="2220"/>
              <a:ext cx="18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⑤</a:t>
              </a:r>
            </a:p>
          </p:txBody>
        </p:sp>
        <p:sp>
          <p:nvSpPr>
            <p:cNvPr id="39" name="Line 253"/>
            <p:cNvSpPr>
              <a:spLocks noChangeShapeType="1"/>
            </p:cNvSpPr>
            <p:nvPr/>
          </p:nvSpPr>
          <p:spPr bwMode="auto">
            <a:xfrm>
              <a:off x="2673" y="3531"/>
              <a:ext cx="0" cy="1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Line 254"/>
            <p:cNvSpPr>
              <a:spLocks noChangeShapeType="1"/>
            </p:cNvSpPr>
            <p:nvPr/>
          </p:nvSpPr>
          <p:spPr bwMode="auto">
            <a:xfrm>
              <a:off x="2676" y="3609"/>
              <a:ext cx="64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Line 255"/>
            <p:cNvSpPr>
              <a:spLocks noChangeShapeType="1"/>
            </p:cNvSpPr>
            <p:nvPr/>
          </p:nvSpPr>
          <p:spPr bwMode="auto">
            <a:xfrm>
              <a:off x="4041" y="3606"/>
              <a:ext cx="64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 Box 256"/>
            <p:cNvSpPr txBox="1">
              <a:spLocks noChangeArrowheads="1"/>
            </p:cNvSpPr>
            <p:nvPr/>
          </p:nvSpPr>
          <p:spPr bwMode="auto">
            <a:xfrm>
              <a:off x="3495" y="3447"/>
              <a:ext cx="507" cy="287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1.8 </a:t>
              </a:r>
              <a:r>
                <a:rPr lang="en-US" altLang="zh-CN" sz="900">
                  <a:solidFill>
                    <a:schemeClr val="tx1"/>
                  </a:solidFill>
                </a:rPr>
                <a:t>km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3" name="Line 257"/>
            <p:cNvSpPr>
              <a:spLocks noChangeShapeType="1"/>
            </p:cNvSpPr>
            <p:nvPr/>
          </p:nvSpPr>
          <p:spPr bwMode="auto">
            <a:xfrm>
              <a:off x="7382" y="4050"/>
              <a:ext cx="0" cy="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Line 258"/>
            <p:cNvSpPr>
              <a:spLocks noChangeShapeType="1"/>
            </p:cNvSpPr>
            <p:nvPr/>
          </p:nvSpPr>
          <p:spPr bwMode="auto">
            <a:xfrm>
              <a:off x="5452" y="4137"/>
              <a:ext cx="759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Line 259"/>
            <p:cNvSpPr>
              <a:spLocks noChangeShapeType="1"/>
            </p:cNvSpPr>
            <p:nvPr/>
          </p:nvSpPr>
          <p:spPr bwMode="auto">
            <a:xfrm flipV="1">
              <a:off x="6900" y="4129"/>
              <a:ext cx="476" cy="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 Box 260"/>
            <p:cNvSpPr txBox="1">
              <a:spLocks noChangeArrowheads="1"/>
            </p:cNvSpPr>
            <p:nvPr/>
          </p:nvSpPr>
          <p:spPr bwMode="auto">
            <a:xfrm>
              <a:off x="6310" y="4035"/>
              <a:ext cx="507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1.5 </a:t>
              </a:r>
              <a:r>
                <a:rPr lang="en-US" altLang="zh-CN" sz="900">
                  <a:solidFill>
                    <a:schemeClr val="tx1"/>
                  </a:solidFill>
                </a:rPr>
                <a:t>km</a:t>
              </a:r>
            </a:p>
          </p:txBody>
        </p:sp>
        <p:sp>
          <p:nvSpPr>
            <p:cNvPr id="47" name="Line 261"/>
            <p:cNvSpPr>
              <a:spLocks noChangeShapeType="1"/>
            </p:cNvSpPr>
            <p:nvPr/>
          </p:nvSpPr>
          <p:spPr bwMode="auto">
            <a:xfrm>
              <a:off x="5284" y="2601"/>
              <a:ext cx="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Line 262"/>
            <p:cNvSpPr>
              <a:spLocks noChangeShapeType="1"/>
            </p:cNvSpPr>
            <p:nvPr/>
          </p:nvSpPr>
          <p:spPr bwMode="auto">
            <a:xfrm>
              <a:off x="5443" y="260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Line 263"/>
            <p:cNvSpPr>
              <a:spLocks noChangeShapeType="1"/>
            </p:cNvSpPr>
            <p:nvPr/>
          </p:nvSpPr>
          <p:spPr bwMode="auto">
            <a:xfrm>
              <a:off x="5443" y="3378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 Box 264"/>
            <p:cNvSpPr txBox="1">
              <a:spLocks noChangeArrowheads="1"/>
            </p:cNvSpPr>
            <p:nvPr/>
          </p:nvSpPr>
          <p:spPr bwMode="auto">
            <a:xfrm>
              <a:off x="5313" y="3085"/>
              <a:ext cx="507" cy="287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0.3 </a:t>
              </a:r>
              <a:r>
                <a:rPr lang="en-US" altLang="zh-CN" sz="900">
                  <a:solidFill>
                    <a:schemeClr val="tx1"/>
                  </a:solidFill>
                </a:rPr>
                <a:t>km</a:t>
              </a:r>
            </a:p>
          </p:txBody>
        </p:sp>
        <p:sp>
          <p:nvSpPr>
            <p:cNvPr id="51" name="Line 265"/>
            <p:cNvSpPr>
              <a:spLocks noChangeShapeType="1"/>
            </p:cNvSpPr>
            <p:nvPr/>
          </p:nvSpPr>
          <p:spPr bwMode="auto">
            <a:xfrm>
              <a:off x="4354" y="5503"/>
              <a:ext cx="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Line 266"/>
            <p:cNvSpPr>
              <a:spLocks noChangeShapeType="1"/>
            </p:cNvSpPr>
            <p:nvPr/>
          </p:nvSpPr>
          <p:spPr bwMode="auto">
            <a:xfrm>
              <a:off x="4455" y="4364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Line 267"/>
            <p:cNvSpPr>
              <a:spLocks noChangeShapeType="1"/>
            </p:cNvSpPr>
            <p:nvPr/>
          </p:nvSpPr>
          <p:spPr bwMode="auto">
            <a:xfrm>
              <a:off x="4455" y="5178"/>
              <a:ext cx="0" cy="3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 Box 268"/>
            <p:cNvSpPr txBox="1">
              <a:spLocks noChangeArrowheads="1"/>
            </p:cNvSpPr>
            <p:nvPr/>
          </p:nvSpPr>
          <p:spPr bwMode="auto">
            <a:xfrm>
              <a:off x="4180" y="4879"/>
              <a:ext cx="507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100000"/>
                </a:lnSpc>
              </a:pPr>
              <a:r>
                <a:rPr lang="zh-CN" altLang="en-US" sz="900">
                  <a:solidFill>
                    <a:schemeClr val="tx1"/>
                  </a:solidFill>
                </a:rPr>
                <a:t>0.7 </a:t>
              </a:r>
              <a:r>
                <a:rPr lang="en-US" altLang="zh-CN" sz="900">
                  <a:solidFill>
                    <a:schemeClr val="tx1"/>
                  </a:solidFill>
                </a:rPr>
                <a:t>km</a:t>
              </a:r>
            </a:p>
          </p:txBody>
        </p:sp>
        <p:sp>
          <p:nvSpPr>
            <p:cNvPr id="55" name="Text Box 269"/>
            <p:cNvSpPr txBox="1">
              <a:spLocks noChangeArrowheads="1"/>
            </p:cNvSpPr>
            <p:nvPr/>
          </p:nvSpPr>
          <p:spPr bwMode="auto">
            <a:xfrm>
              <a:off x="6742" y="3383"/>
              <a:ext cx="323" cy="32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900">
                  <a:solidFill>
                    <a:schemeClr val="tx1"/>
                  </a:solidFill>
                </a:rPr>
                <a:t>A</a:t>
              </a:r>
              <a:r>
                <a:rPr lang="en-US" altLang="zh-CN" sz="900" baseline="-25000">
                  <a:solidFill>
                    <a:schemeClr val="tx1"/>
                  </a:solidFill>
                </a:rPr>
                <a:t>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56" name="Line 270"/>
            <p:cNvSpPr>
              <a:spLocks noChangeShapeType="1"/>
            </p:cNvSpPr>
            <p:nvPr/>
          </p:nvSpPr>
          <p:spPr bwMode="auto">
            <a:xfrm flipH="1">
              <a:off x="6093" y="3548"/>
              <a:ext cx="5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 Box 271"/>
            <p:cNvSpPr txBox="1">
              <a:spLocks noChangeArrowheads="1"/>
            </p:cNvSpPr>
            <p:nvPr/>
          </p:nvSpPr>
          <p:spPr bwMode="auto">
            <a:xfrm>
              <a:off x="3093" y="4373"/>
              <a:ext cx="25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900">
                  <a:solidFill>
                    <a:schemeClr val="tx1"/>
                  </a:solidFill>
                </a:rPr>
                <a:t>A</a:t>
              </a:r>
              <a:r>
                <a:rPr lang="en-US" altLang="zh-CN" sz="900" baseline="-25000">
                  <a:solidFill>
                    <a:schemeClr val="tx1"/>
                  </a:solidFill>
                </a:rPr>
                <a:t>1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58" name="Line 272"/>
            <p:cNvSpPr>
              <a:spLocks noChangeShapeType="1"/>
            </p:cNvSpPr>
            <p:nvPr/>
          </p:nvSpPr>
          <p:spPr bwMode="auto">
            <a:xfrm flipH="1">
              <a:off x="3363" y="4503"/>
              <a:ext cx="5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non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Line 273"/>
            <p:cNvSpPr>
              <a:spLocks noChangeShapeType="1"/>
            </p:cNvSpPr>
            <p:nvPr/>
          </p:nvSpPr>
          <p:spPr bwMode="auto">
            <a:xfrm flipV="1">
              <a:off x="4395" y="2570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 Box 274"/>
            <p:cNvSpPr txBox="1">
              <a:spLocks noChangeArrowheads="1"/>
            </p:cNvSpPr>
            <p:nvPr/>
          </p:nvSpPr>
          <p:spPr bwMode="auto">
            <a:xfrm>
              <a:off x="4348" y="3127"/>
              <a:ext cx="255" cy="288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900">
                  <a:solidFill>
                    <a:schemeClr val="tx1"/>
                  </a:solidFill>
                </a:rPr>
                <a:t>A</a:t>
              </a:r>
              <a:r>
                <a:rPr lang="en-US" altLang="zh-CN" sz="900" baseline="-25000">
                  <a:solidFill>
                    <a:schemeClr val="tx1"/>
                  </a:solidFill>
                </a:rPr>
                <a:t>3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61" name="Line 275"/>
            <p:cNvSpPr>
              <a:spLocks noChangeShapeType="1"/>
            </p:cNvSpPr>
            <p:nvPr/>
          </p:nvSpPr>
          <p:spPr bwMode="auto">
            <a:xfrm>
              <a:off x="5427" y="4817"/>
              <a:ext cx="1" cy="5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Text Box 276"/>
            <p:cNvSpPr txBox="1">
              <a:spLocks noChangeArrowheads="1"/>
            </p:cNvSpPr>
            <p:nvPr/>
          </p:nvSpPr>
          <p:spPr bwMode="auto">
            <a:xfrm>
              <a:off x="5377" y="4424"/>
              <a:ext cx="323" cy="347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r>
                <a:rPr lang="en-US" altLang="zh-CN" sz="900">
                  <a:solidFill>
                    <a:schemeClr val="tx1"/>
                  </a:solidFill>
                </a:rPr>
                <a:t>A</a:t>
              </a:r>
              <a:r>
                <a:rPr lang="en-US" altLang="zh-CN" sz="900" baseline="-25000">
                  <a:solidFill>
                    <a:schemeClr val="tx1"/>
                  </a:solidFill>
                </a:rPr>
                <a:t>4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407"/>
          <p:cNvGrpSpPr>
            <a:grpSpLocks/>
          </p:cNvGrpSpPr>
          <p:nvPr/>
        </p:nvGrpSpPr>
        <p:grpSpPr bwMode="auto">
          <a:xfrm>
            <a:off x="4876800" y="2209800"/>
            <a:ext cx="4038600" cy="2362200"/>
            <a:chOff x="2160" y="8928"/>
            <a:chExt cx="8058" cy="3942"/>
          </a:xfrm>
        </p:grpSpPr>
        <p:sp>
          <p:nvSpPr>
            <p:cNvPr id="68" name="Text Box 408"/>
            <p:cNvSpPr txBox="1">
              <a:spLocks noChangeArrowheads="1"/>
            </p:cNvSpPr>
            <p:nvPr/>
          </p:nvSpPr>
          <p:spPr bwMode="auto">
            <a:xfrm>
              <a:off x="2160" y="8928"/>
              <a:ext cx="8058" cy="394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lnSpc>
                  <a:spcPct val="100000"/>
                </a:lnSpc>
              </a:pPr>
              <a:endParaRPr lang="zh-CN" altLang="en-US" sz="1000">
                <a:solidFill>
                  <a:schemeClr val="tx1"/>
                </a:solidFill>
              </a:endParaRPr>
            </a:p>
          </p:txBody>
        </p:sp>
        <p:grpSp>
          <p:nvGrpSpPr>
            <p:cNvPr id="69" name="Group 409"/>
            <p:cNvGrpSpPr>
              <a:grpSpLocks/>
            </p:cNvGrpSpPr>
            <p:nvPr/>
          </p:nvGrpSpPr>
          <p:grpSpPr bwMode="auto">
            <a:xfrm>
              <a:off x="2309" y="9310"/>
              <a:ext cx="7570" cy="3125"/>
              <a:chOff x="2309" y="9310"/>
              <a:chExt cx="7570" cy="3125"/>
            </a:xfrm>
          </p:grpSpPr>
          <p:sp>
            <p:nvSpPr>
              <p:cNvPr id="70" name="Freeform 410"/>
              <p:cNvSpPr>
                <a:spLocks/>
              </p:cNvSpPr>
              <p:nvPr/>
            </p:nvSpPr>
            <p:spPr bwMode="auto">
              <a:xfrm>
                <a:off x="4525" y="10844"/>
                <a:ext cx="2801" cy="291"/>
              </a:xfrm>
              <a:custGeom>
                <a:avLst/>
                <a:gdLst/>
                <a:ahLst/>
                <a:cxnLst>
                  <a:cxn ang="0">
                    <a:pos x="0" y="348"/>
                  </a:cxn>
                  <a:cxn ang="0">
                    <a:pos x="807" y="118"/>
                  </a:cxn>
                  <a:cxn ang="0">
                    <a:pos x="1623" y="10"/>
                  </a:cxn>
                  <a:cxn ang="0">
                    <a:pos x="2337" y="58"/>
                  </a:cxn>
                  <a:cxn ang="0">
                    <a:pos x="2997" y="313"/>
                  </a:cxn>
                </a:cxnLst>
                <a:rect l="0" t="0" r="r" b="b"/>
                <a:pathLst>
                  <a:path w="2997" h="348">
                    <a:moveTo>
                      <a:pt x="0" y="348"/>
                    </a:moveTo>
                    <a:cubicBezTo>
                      <a:pt x="134" y="310"/>
                      <a:pt x="537" y="174"/>
                      <a:pt x="807" y="118"/>
                    </a:cubicBezTo>
                    <a:cubicBezTo>
                      <a:pt x="1077" y="62"/>
                      <a:pt x="1368" y="20"/>
                      <a:pt x="1623" y="10"/>
                    </a:cubicBezTo>
                    <a:cubicBezTo>
                      <a:pt x="1878" y="0"/>
                      <a:pt x="2108" y="8"/>
                      <a:pt x="2337" y="58"/>
                    </a:cubicBezTo>
                    <a:cubicBezTo>
                      <a:pt x="2566" y="108"/>
                      <a:pt x="2860" y="260"/>
                      <a:pt x="2997" y="313"/>
                    </a:cubicBez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 411"/>
              <p:cNvSpPr>
                <a:spLocks/>
              </p:cNvSpPr>
              <p:nvPr/>
            </p:nvSpPr>
            <p:spPr bwMode="auto">
              <a:xfrm>
                <a:off x="7862" y="10752"/>
                <a:ext cx="1358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52" y="3"/>
                  </a:cxn>
                </a:cxnLst>
                <a:rect l="0" t="0" r="r" b="b"/>
                <a:pathLst>
                  <a:path w="1452" h="3">
                    <a:moveTo>
                      <a:pt x="0" y="0"/>
                    </a:moveTo>
                    <a:lnTo>
                      <a:pt x="1452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 412"/>
              <p:cNvSpPr>
                <a:spLocks/>
              </p:cNvSpPr>
              <p:nvPr/>
            </p:nvSpPr>
            <p:spPr bwMode="auto">
              <a:xfrm>
                <a:off x="3134" y="11140"/>
                <a:ext cx="1380" cy="6"/>
              </a:xfrm>
              <a:custGeom>
                <a:avLst/>
                <a:gdLst/>
                <a:ahLst/>
                <a:cxnLst>
                  <a:cxn ang="0">
                    <a:pos x="1476" y="0"/>
                  </a:cxn>
                  <a:cxn ang="0">
                    <a:pos x="0" y="7"/>
                  </a:cxn>
                </a:cxnLst>
                <a:rect l="0" t="0" r="r" b="b"/>
                <a:pathLst>
                  <a:path w="1476" h="7">
                    <a:moveTo>
                      <a:pt x="1476" y="0"/>
                    </a:moveTo>
                    <a:lnTo>
                      <a:pt x="0" y="7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 413"/>
              <p:cNvSpPr>
                <a:spLocks/>
              </p:cNvSpPr>
              <p:nvPr/>
            </p:nvSpPr>
            <p:spPr bwMode="auto">
              <a:xfrm>
                <a:off x="7329" y="11118"/>
                <a:ext cx="1695" cy="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812" y="0"/>
                  </a:cxn>
                </a:cxnLst>
                <a:rect l="0" t="0" r="r" b="b"/>
                <a:pathLst>
                  <a:path w="1812" h="6">
                    <a:moveTo>
                      <a:pt x="0" y="6"/>
                    </a:moveTo>
                    <a:lnTo>
                      <a:pt x="1812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 414"/>
              <p:cNvSpPr>
                <a:spLocks/>
              </p:cNvSpPr>
              <p:nvPr/>
            </p:nvSpPr>
            <p:spPr bwMode="auto">
              <a:xfrm>
                <a:off x="4719" y="10464"/>
                <a:ext cx="2986" cy="278"/>
              </a:xfrm>
              <a:custGeom>
                <a:avLst/>
                <a:gdLst/>
                <a:ahLst/>
                <a:cxnLst>
                  <a:cxn ang="0">
                    <a:pos x="0" y="317"/>
                  </a:cxn>
                  <a:cxn ang="0">
                    <a:pos x="870" y="77"/>
                  </a:cxn>
                  <a:cxn ang="0">
                    <a:pos x="1800" y="2"/>
                  </a:cxn>
                  <a:cxn ang="0">
                    <a:pos x="2565" y="92"/>
                  </a:cxn>
                  <a:cxn ang="0">
                    <a:pos x="3195" y="332"/>
                  </a:cxn>
                </a:cxnLst>
                <a:rect l="0" t="0" r="r" b="b"/>
                <a:pathLst>
                  <a:path w="3195" h="332">
                    <a:moveTo>
                      <a:pt x="0" y="317"/>
                    </a:moveTo>
                    <a:cubicBezTo>
                      <a:pt x="145" y="275"/>
                      <a:pt x="570" y="129"/>
                      <a:pt x="870" y="77"/>
                    </a:cubicBezTo>
                    <a:cubicBezTo>
                      <a:pt x="1170" y="25"/>
                      <a:pt x="1518" y="0"/>
                      <a:pt x="1800" y="2"/>
                    </a:cubicBezTo>
                    <a:cubicBezTo>
                      <a:pt x="2082" y="4"/>
                      <a:pt x="2333" y="37"/>
                      <a:pt x="2565" y="92"/>
                    </a:cubicBezTo>
                    <a:cubicBezTo>
                      <a:pt x="2797" y="147"/>
                      <a:pt x="3064" y="282"/>
                      <a:pt x="3195" y="332"/>
                    </a:cubicBez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 415"/>
              <p:cNvSpPr>
                <a:spLocks/>
              </p:cNvSpPr>
              <p:nvPr/>
            </p:nvSpPr>
            <p:spPr bwMode="auto">
              <a:xfrm>
                <a:off x="3371" y="10739"/>
                <a:ext cx="1335" cy="3"/>
              </a:xfrm>
              <a:custGeom>
                <a:avLst/>
                <a:gdLst/>
                <a:ahLst/>
                <a:cxnLst>
                  <a:cxn ang="0">
                    <a:pos x="1428" y="0"/>
                  </a:cxn>
                  <a:cxn ang="0">
                    <a:pos x="0" y="3"/>
                  </a:cxn>
                </a:cxnLst>
                <a:rect l="0" t="0" r="r" b="b"/>
                <a:pathLst>
                  <a:path w="1428" h="3">
                    <a:moveTo>
                      <a:pt x="1428" y="0"/>
                    </a:moveTo>
                    <a:lnTo>
                      <a:pt x="0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 416"/>
              <p:cNvSpPr>
                <a:spLocks/>
              </p:cNvSpPr>
              <p:nvPr/>
            </p:nvSpPr>
            <p:spPr bwMode="auto">
              <a:xfrm>
                <a:off x="7707" y="10752"/>
                <a:ext cx="1428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7" y="3"/>
                  </a:cxn>
                </a:cxnLst>
                <a:rect l="0" t="0" r="r" b="b"/>
                <a:pathLst>
                  <a:path w="1527" h="3">
                    <a:moveTo>
                      <a:pt x="0" y="0"/>
                    </a:moveTo>
                    <a:lnTo>
                      <a:pt x="1527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Line 417"/>
              <p:cNvSpPr>
                <a:spLocks noChangeShapeType="1"/>
              </p:cNvSpPr>
              <p:nvPr/>
            </p:nvSpPr>
            <p:spPr bwMode="auto">
              <a:xfrm>
                <a:off x="2309" y="11344"/>
                <a:ext cx="31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Line 418"/>
              <p:cNvSpPr>
                <a:spLocks noChangeShapeType="1"/>
              </p:cNvSpPr>
              <p:nvPr/>
            </p:nvSpPr>
            <p:spPr bwMode="auto">
              <a:xfrm flipH="1">
                <a:off x="4483" y="11344"/>
                <a:ext cx="981" cy="10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Line 419"/>
              <p:cNvSpPr>
                <a:spLocks noChangeShapeType="1"/>
              </p:cNvSpPr>
              <p:nvPr/>
            </p:nvSpPr>
            <p:spPr bwMode="auto">
              <a:xfrm flipH="1">
                <a:off x="5366" y="11344"/>
                <a:ext cx="981" cy="10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Line 420"/>
              <p:cNvSpPr>
                <a:spLocks noChangeAspect="1" noChangeShapeType="1"/>
              </p:cNvSpPr>
              <p:nvPr/>
            </p:nvSpPr>
            <p:spPr bwMode="auto">
              <a:xfrm flipH="1">
                <a:off x="5659" y="10851"/>
                <a:ext cx="259" cy="2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Line 421"/>
              <p:cNvSpPr>
                <a:spLocks noChangeShapeType="1"/>
              </p:cNvSpPr>
              <p:nvPr/>
            </p:nvSpPr>
            <p:spPr bwMode="auto">
              <a:xfrm>
                <a:off x="6514" y="11123"/>
                <a:ext cx="84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Line 422"/>
              <p:cNvSpPr>
                <a:spLocks noChangeShapeType="1"/>
              </p:cNvSpPr>
              <p:nvPr/>
            </p:nvSpPr>
            <p:spPr bwMode="auto">
              <a:xfrm>
                <a:off x="6361" y="11344"/>
                <a:ext cx="294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Line 423"/>
              <p:cNvSpPr>
                <a:spLocks noChangeAspect="1" noChangeShapeType="1"/>
              </p:cNvSpPr>
              <p:nvPr/>
            </p:nvSpPr>
            <p:spPr bwMode="auto">
              <a:xfrm flipH="1">
                <a:off x="6508" y="10901"/>
                <a:ext cx="202" cy="2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Line 424"/>
              <p:cNvSpPr>
                <a:spLocks noChangeShapeType="1"/>
              </p:cNvSpPr>
              <p:nvPr/>
            </p:nvSpPr>
            <p:spPr bwMode="auto">
              <a:xfrm>
                <a:off x="4566" y="11136"/>
                <a:ext cx="10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Line 425"/>
              <p:cNvSpPr>
                <a:spLocks noChangeShapeType="1"/>
              </p:cNvSpPr>
              <p:nvPr/>
            </p:nvSpPr>
            <p:spPr bwMode="auto">
              <a:xfrm>
                <a:off x="3207" y="10544"/>
                <a:ext cx="222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Freeform 426"/>
              <p:cNvSpPr>
                <a:spLocks/>
              </p:cNvSpPr>
              <p:nvPr/>
            </p:nvSpPr>
            <p:spPr bwMode="auto">
              <a:xfrm>
                <a:off x="7105" y="10541"/>
                <a:ext cx="2774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967" y="0"/>
                  </a:cxn>
                </a:cxnLst>
                <a:rect l="0" t="0" r="r" b="b"/>
                <a:pathLst>
                  <a:path w="2967" h="3">
                    <a:moveTo>
                      <a:pt x="0" y="3"/>
                    </a:moveTo>
                    <a:lnTo>
                      <a:pt x="2967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Freeform 427"/>
              <p:cNvSpPr>
                <a:spLocks noChangeAspect="1"/>
              </p:cNvSpPr>
              <p:nvPr/>
            </p:nvSpPr>
            <p:spPr bwMode="auto">
              <a:xfrm>
                <a:off x="6289" y="9415"/>
                <a:ext cx="946" cy="1038"/>
              </a:xfrm>
              <a:custGeom>
                <a:avLst/>
                <a:gdLst/>
                <a:ahLst/>
                <a:cxnLst>
                  <a:cxn ang="0">
                    <a:pos x="1012" y="0"/>
                  </a:cxn>
                  <a:cxn ang="0">
                    <a:pos x="0" y="1241"/>
                  </a:cxn>
                </a:cxnLst>
                <a:rect l="0" t="0" r="r" b="b"/>
                <a:pathLst>
                  <a:path w="1012" h="1241">
                    <a:moveTo>
                      <a:pt x="1012" y="0"/>
                    </a:moveTo>
                    <a:lnTo>
                      <a:pt x="0" y="1241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Line 428"/>
              <p:cNvSpPr>
                <a:spLocks noChangeShapeType="1"/>
              </p:cNvSpPr>
              <p:nvPr/>
            </p:nvSpPr>
            <p:spPr bwMode="auto">
              <a:xfrm flipH="1">
                <a:off x="7035" y="9415"/>
                <a:ext cx="981" cy="10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Line 429"/>
              <p:cNvSpPr>
                <a:spLocks noChangeShapeType="1"/>
              </p:cNvSpPr>
              <p:nvPr/>
            </p:nvSpPr>
            <p:spPr bwMode="auto">
              <a:xfrm flipH="1" flipV="1">
                <a:off x="2744" y="10912"/>
                <a:ext cx="19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Freeform 430"/>
              <p:cNvSpPr>
                <a:spLocks/>
              </p:cNvSpPr>
              <p:nvPr/>
            </p:nvSpPr>
            <p:spPr bwMode="auto">
              <a:xfrm>
                <a:off x="4719" y="10633"/>
                <a:ext cx="2720" cy="297"/>
              </a:xfrm>
              <a:custGeom>
                <a:avLst/>
                <a:gdLst/>
                <a:ahLst/>
                <a:cxnLst>
                  <a:cxn ang="0">
                    <a:pos x="0" y="325"/>
                  </a:cxn>
                  <a:cxn ang="0">
                    <a:pos x="900" y="70"/>
                  </a:cxn>
                  <a:cxn ang="0">
                    <a:pos x="1680" y="10"/>
                  </a:cxn>
                  <a:cxn ang="0">
                    <a:pos x="2370" y="130"/>
                  </a:cxn>
                  <a:cxn ang="0">
                    <a:pos x="2910" y="355"/>
                  </a:cxn>
                </a:cxnLst>
                <a:rect l="0" t="0" r="r" b="b"/>
                <a:pathLst>
                  <a:path w="2910" h="355">
                    <a:moveTo>
                      <a:pt x="0" y="325"/>
                    </a:moveTo>
                    <a:cubicBezTo>
                      <a:pt x="150" y="285"/>
                      <a:pt x="620" y="122"/>
                      <a:pt x="900" y="70"/>
                    </a:cubicBezTo>
                    <a:cubicBezTo>
                      <a:pt x="1180" y="18"/>
                      <a:pt x="1435" y="0"/>
                      <a:pt x="1680" y="10"/>
                    </a:cubicBezTo>
                    <a:cubicBezTo>
                      <a:pt x="1925" y="20"/>
                      <a:pt x="2165" y="73"/>
                      <a:pt x="2370" y="130"/>
                    </a:cubicBezTo>
                    <a:cubicBezTo>
                      <a:pt x="2575" y="187"/>
                      <a:pt x="2797" y="308"/>
                      <a:pt x="2910" y="355"/>
                    </a:cubicBezTo>
                  </a:path>
                </a:pathLst>
              </a:custGeom>
              <a:solidFill>
                <a:srgbClr val="FF9900"/>
              </a:solidFill>
              <a:ln w="9525" cap="flat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Line 431"/>
              <p:cNvSpPr>
                <a:spLocks noChangeShapeType="1"/>
              </p:cNvSpPr>
              <p:nvPr/>
            </p:nvSpPr>
            <p:spPr bwMode="auto">
              <a:xfrm flipH="1" flipV="1">
                <a:off x="7441" y="10938"/>
                <a:ext cx="21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Freeform 432"/>
              <p:cNvSpPr>
                <a:spLocks noChangeAspect="1"/>
              </p:cNvSpPr>
              <p:nvPr/>
            </p:nvSpPr>
            <p:spPr bwMode="auto">
              <a:xfrm>
                <a:off x="5420" y="11620"/>
                <a:ext cx="462" cy="527"/>
              </a:xfrm>
              <a:custGeom>
                <a:avLst/>
                <a:gdLst/>
                <a:ahLst/>
                <a:cxnLst>
                  <a:cxn ang="0">
                    <a:pos x="495" y="0"/>
                  </a:cxn>
                  <a:cxn ang="0">
                    <a:pos x="0" y="630"/>
                  </a:cxn>
                </a:cxnLst>
                <a:rect l="0" t="0" r="r" b="b"/>
                <a:pathLst>
                  <a:path w="495" h="630">
                    <a:moveTo>
                      <a:pt x="495" y="0"/>
                    </a:moveTo>
                    <a:lnTo>
                      <a:pt x="0" y="63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Freeform 433"/>
              <p:cNvSpPr>
                <a:spLocks noChangeAspect="1"/>
              </p:cNvSpPr>
              <p:nvPr/>
            </p:nvSpPr>
            <p:spPr bwMode="auto">
              <a:xfrm>
                <a:off x="7172" y="9650"/>
                <a:ext cx="450" cy="502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0" y="600"/>
                  </a:cxn>
                </a:cxnLst>
                <a:rect l="0" t="0" r="r" b="b"/>
                <a:pathLst>
                  <a:path w="480" h="600">
                    <a:moveTo>
                      <a:pt x="480" y="0"/>
                    </a:moveTo>
                    <a:lnTo>
                      <a:pt x="0" y="60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Freeform 434"/>
              <p:cNvSpPr>
                <a:spLocks noChangeAspect="1"/>
              </p:cNvSpPr>
              <p:nvPr/>
            </p:nvSpPr>
            <p:spPr bwMode="auto">
              <a:xfrm>
                <a:off x="4917" y="11669"/>
                <a:ext cx="468" cy="528"/>
              </a:xfrm>
              <a:custGeom>
                <a:avLst/>
                <a:gdLst/>
                <a:ahLst/>
                <a:cxnLst>
                  <a:cxn ang="0">
                    <a:pos x="500" y="0"/>
                  </a:cxn>
                  <a:cxn ang="0">
                    <a:pos x="0" y="631"/>
                  </a:cxn>
                </a:cxnLst>
                <a:rect l="0" t="0" r="r" b="b"/>
                <a:pathLst>
                  <a:path w="500" h="631">
                    <a:moveTo>
                      <a:pt x="500" y="0"/>
                    </a:moveTo>
                    <a:lnTo>
                      <a:pt x="0" y="631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Freeform 435"/>
              <p:cNvSpPr>
                <a:spLocks noChangeAspect="1"/>
              </p:cNvSpPr>
              <p:nvPr/>
            </p:nvSpPr>
            <p:spPr bwMode="auto">
              <a:xfrm>
                <a:off x="6639" y="9876"/>
                <a:ext cx="379" cy="427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0" y="510"/>
                  </a:cxn>
                </a:cxnLst>
                <a:rect l="0" t="0" r="r" b="b"/>
                <a:pathLst>
                  <a:path w="405" h="510">
                    <a:moveTo>
                      <a:pt x="405" y="0"/>
                    </a:moveTo>
                    <a:lnTo>
                      <a:pt x="0" y="51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Line 436"/>
              <p:cNvSpPr>
                <a:spLocks noChangeShapeType="1"/>
              </p:cNvSpPr>
              <p:nvPr/>
            </p:nvSpPr>
            <p:spPr bwMode="auto">
              <a:xfrm flipH="1">
                <a:off x="4931" y="11342"/>
                <a:ext cx="982" cy="1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Line 437"/>
              <p:cNvSpPr>
                <a:spLocks noChangeShapeType="1"/>
              </p:cNvSpPr>
              <p:nvPr/>
            </p:nvSpPr>
            <p:spPr bwMode="auto">
              <a:xfrm flipH="1">
                <a:off x="6642" y="9415"/>
                <a:ext cx="982" cy="10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 438"/>
              <p:cNvSpPr>
                <a:spLocks/>
              </p:cNvSpPr>
              <p:nvPr/>
            </p:nvSpPr>
            <p:spPr bwMode="auto">
              <a:xfrm>
                <a:off x="3919" y="11250"/>
                <a:ext cx="6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18" y="0"/>
                  </a:cxn>
                </a:cxnLst>
                <a:rect l="0" t="0" r="r" b="b"/>
                <a:pathLst>
                  <a:path w="618" h="6">
                    <a:moveTo>
                      <a:pt x="0" y="6"/>
                    </a:moveTo>
                    <a:lnTo>
                      <a:pt x="618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 439"/>
              <p:cNvSpPr>
                <a:spLocks/>
              </p:cNvSpPr>
              <p:nvPr/>
            </p:nvSpPr>
            <p:spPr bwMode="auto">
              <a:xfrm>
                <a:off x="7663" y="11244"/>
                <a:ext cx="59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33" y="3"/>
                  </a:cxn>
                </a:cxnLst>
                <a:rect l="0" t="0" r="r" b="b"/>
                <a:pathLst>
                  <a:path w="633" h="3">
                    <a:moveTo>
                      <a:pt x="0" y="0"/>
                    </a:moveTo>
                    <a:lnTo>
                      <a:pt x="633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 440"/>
              <p:cNvSpPr>
                <a:spLocks/>
              </p:cNvSpPr>
              <p:nvPr/>
            </p:nvSpPr>
            <p:spPr bwMode="auto">
              <a:xfrm>
                <a:off x="3835" y="10641"/>
                <a:ext cx="574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5" y="0"/>
                  </a:cxn>
                </a:cxnLst>
                <a:rect l="0" t="0" r="r" b="b"/>
                <a:pathLst>
                  <a:path w="615" h="1">
                    <a:moveTo>
                      <a:pt x="0" y="0"/>
                    </a:moveTo>
                    <a:lnTo>
                      <a:pt x="615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 441"/>
              <p:cNvSpPr>
                <a:spLocks/>
              </p:cNvSpPr>
              <p:nvPr/>
            </p:nvSpPr>
            <p:spPr bwMode="auto">
              <a:xfrm>
                <a:off x="8059" y="10641"/>
                <a:ext cx="572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12" y="0"/>
                  </a:cxn>
                </a:cxnLst>
                <a:rect l="0" t="0" r="r" b="b"/>
                <a:pathLst>
                  <a:path w="612" h="1">
                    <a:moveTo>
                      <a:pt x="0" y="1"/>
                    </a:moveTo>
                    <a:lnTo>
                      <a:pt x="612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 442"/>
              <p:cNvSpPr>
                <a:spLocks/>
              </p:cNvSpPr>
              <p:nvPr/>
            </p:nvSpPr>
            <p:spPr bwMode="auto">
              <a:xfrm>
                <a:off x="6096" y="10528"/>
                <a:ext cx="589" cy="55"/>
              </a:xfrm>
              <a:custGeom>
                <a:avLst/>
                <a:gdLst/>
                <a:ahLst/>
                <a:cxnLst>
                  <a:cxn ang="0">
                    <a:pos x="0" y="66"/>
                  </a:cxn>
                  <a:cxn ang="0">
                    <a:pos x="312" y="0"/>
                  </a:cxn>
                  <a:cxn ang="0">
                    <a:pos x="630" y="66"/>
                  </a:cxn>
                </a:cxnLst>
                <a:rect l="0" t="0" r="r" b="b"/>
                <a:pathLst>
                  <a:path w="630" h="66">
                    <a:moveTo>
                      <a:pt x="0" y="66"/>
                    </a:moveTo>
                    <a:cubicBezTo>
                      <a:pt x="52" y="55"/>
                      <a:pt x="207" y="0"/>
                      <a:pt x="312" y="0"/>
                    </a:cubicBezTo>
                    <a:cubicBezTo>
                      <a:pt x="417" y="0"/>
                      <a:pt x="564" y="52"/>
                      <a:pt x="630" y="66"/>
                    </a:cubicBez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Freeform 443"/>
              <p:cNvSpPr>
                <a:spLocks/>
              </p:cNvSpPr>
              <p:nvPr/>
            </p:nvSpPr>
            <p:spPr bwMode="auto">
              <a:xfrm>
                <a:off x="5801" y="10714"/>
                <a:ext cx="589" cy="46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297" y="0"/>
                  </a:cxn>
                  <a:cxn ang="0">
                    <a:pos x="630" y="55"/>
                  </a:cxn>
                </a:cxnLst>
                <a:rect l="0" t="0" r="r" b="b"/>
                <a:pathLst>
                  <a:path w="630" h="55">
                    <a:moveTo>
                      <a:pt x="0" y="55"/>
                    </a:moveTo>
                    <a:cubicBezTo>
                      <a:pt x="49" y="46"/>
                      <a:pt x="192" y="0"/>
                      <a:pt x="297" y="0"/>
                    </a:cubicBezTo>
                    <a:cubicBezTo>
                      <a:pt x="402" y="0"/>
                      <a:pt x="561" y="44"/>
                      <a:pt x="630" y="55"/>
                    </a:cubicBez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4" name="Group 444"/>
              <p:cNvGrpSpPr>
                <a:grpSpLocks/>
              </p:cNvGrpSpPr>
              <p:nvPr/>
            </p:nvGrpSpPr>
            <p:grpSpPr bwMode="auto">
              <a:xfrm>
                <a:off x="5728" y="11496"/>
                <a:ext cx="841" cy="786"/>
                <a:chOff x="4020" y="5072"/>
                <a:chExt cx="900" cy="939"/>
              </a:xfrm>
            </p:grpSpPr>
            <p:sp>
              <p:nvSpPr>
                <p:cNvPr id="130" name="Text Box 445"/>
                <p:cNvSpPr txBox="1">
                  <a:spLocks noChangeArrowheads="1"/>
                </p:cNvSpPr>
                <p:nvPr/>
              </p:nvSpPr>
              <p:spPr bwMode="auto">
                <a:xfrm>
                  <a:off x="4500" y="5072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大</a:t>
                  </a:r>
                </a:p>
              </p:txBody>
            </p:sp>
            <p:sp>
              <p:nvSpPr>
                <p:cNvPr id="131" name="Text Box 446"/>
                <p:cNvSpPr txBox="1">
                  <a:spLocks noChangeArrowheads="1"/>
                </p:cNvSpPr>
                <p:nvPr/>
              </p:nvSpPr>
              <p:spPr bwMode="auto">
                <a:xfrm>
                  <a:off x="4257" y="5406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屯</a:t>
                  </a:r>
                  <a:endParaRPr lang="zh-CN" alt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Text Box 447"/>
                <p:cNvSpPr txBox="1">
                  <a:spLocks noChangeArrowheads="1"/>
                </p:cNvSpPr>
                <p:nvPr/>
              </p:nvSpPr>
              <p:spPr bwMode="auto">
                <a:xfrm>
                  <a:off x="4020" y="5685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路</a:t>
                  </a:r>
                  <a:endParaRPr lang="zh-CN" altLang="en-US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5" name="Group 448"/>
              <p:cNvGrpSpPr>
                <a:grpSpLocks/>
              </p:cNvGrpSpPr>
              <p:nvPr/>
            </p:nvGrpSpPr>
            <p:grpSpPr bwMode="auto">
              <a:xfrm>
                <a:off x="7305" y="9310"/>
                <a:ext cx="1134" cy="1068"/>
                <a:chOff x="6009" y="2080"/>
                <a:chExt cx="1212" cy="1276"/>
              </a:xfrm>
            </p:grpSpPr>
            <p:sp>
              <p:nvSpPr>
                <p:cNvPr id="126" name="Text Box 449"/>
                <p:cNvSpPr txBox="1">
                  <a:spLocks noChangeArrowheads="1"/>
                </p:cNvSpPr>
                <p:nvPr/>
              </p:nvSpPr>
              <p:spPr bwMode="auto">
                <a:xfrm>
                  <a:off x="6519" y="2417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华</a:t>
                  </a:r>
                </a:p>
              </p:txBody>
            </p:sp>
            <p:sp>
              <p:nvSpPr>
                <p:cNvPr id="127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6276" y="2751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东</a:t>
                  </a:r>
                </a:p>
              </p:txBody>
            </p:sp>
            <p:sp>
              <p:nvSpPr>
                <p:cNvPr id="128" name="Text Box 451"/>
                <p:cNvSpPr txBox="1">
                  <a:spLocks noChangeArrowheads="1"/>
                </p:cNvSpPr>
                <p:nvPr/>
              </p:nvSpPr>
              <p:spPr bwMode="auto">
                <a:xfrm>
                  <a:off x="6009" y="3030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路</a:t>
                  </a:r>
                </a:p>
              </p:txBody>
            </p:sp>
            <p:sp>
              <p:nvSpPr>
                <p:cNvPr id="129" name="Text Box 452"/>
                <p:cNvSpPr txBox="1">
                  <a:spLocks noChangeArrowheads="1"/>
                </p:cNvSpPr>
                <p:nvPr/>
              </p:nvSpPr>
              <p:spPr bwMode="auto">
                <a:xfrm>
                  <a:off x="6801" y="2080"/>
                  <a:ext cx="420" cy="32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>
                    <a:lnSpc>
                      <a:spcPct val="100000"/>
                    </a:lnSpc>
                  </a:pPr>
                  <a:r>
                    <a:rPr lang="zh-CN" altLang="en-US" sz="900" i="1">
                      <a:solidFill>
                        <a:schemeClr val="tx1"/>
                      </a:solidFill>
                    </a:rPr>
                    <a:t>清</a:t>
                  </a:r>
                  <a:endParaRPr lang="zh-CN" altLang="en-US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6" name="Text Box 453"/>
              <p:cNvSpPr txBox="1">
                <a:spLocks noChangeArrowheads="1"/>
              </p:cNvSpPr>
              <p:nvPr/>
            </p:nvSpPr>
            <p:spPr bwMode="auto">
              <a:xfrm>
                <a:off x="4376" y="10173"/>
                <a:ext cx="1083" cy="2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</a:pPr>
                <a:r>
                  <a:rPr lang="zh-CN" altLang="en-US" sz="900">
                    <a:solidFill>
                      <a:schemeClr val="tx1"/>
                    </a:solidFill>
                  </a:rPr>
                  <a:t>昌平高速路</a:t>
                </a:r>
                <a:endParaRPr lang="zh-CN" altLang="en-US" sz="10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 Box 454"/>
              <p:cNvSpPr txBox="1">
                <a:spLocks noChangeArrowheads="1"/>
              </p:cNvSpPr>
              <p:nvPr/>
            </p:nvSpPr>
            <p:spPr bwMode="auto">
              <a:xfrm>
                <a:off x="8160" y="10183"/>
                <a:ext cx="1082" cy="273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</a:pPr>
                <a:r>
                  <a:rPr lang="zh-CN" altLang="en-US" sz="900">
                    <a:solidFill>
                      <a:schemeClr val="tx1"/>
                    </a:solidFill>
                  </a:rPr>
                  <a:t>昌平高速路</a:t>
                </a:r>
                <a:endParaRPr lang="zh-CN" altLang="en-US" sz="10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Freeform 455"/>
              <p:cNvSpPr>
                <a:spLocks/>
              </p:cNvSpPr>
              <p:nvPr/>
            </p:nvSpPr>
            <p:spPr bwMode="auto">
              <a:xfrm>
                <a:off x="9236" y="11116"/>
                <a:ext cx="26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2" y="3"/>
                  </a:cxn>
                </a:cxnLst>
                <a:rect l="0" t="0" r="r" b="b"/>
                <a:pathLst>
                  <a:path w="282" h="3">
                    <a:moveTo>
                      <a:pt x="0" y="0"/>
                    </a:moveTo>
                    <a:lnTo>
                      <a:pt x="282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Freeform 456"/>
              <p:cNvSpPr>
                <a:spLocks/>
              </p:cNvSpPr>
              <p:nvPr/>
            </p:nvSpPr>
            <p:spPr bwMode="auto">
              <a:xfrm>
                <a:off x="9433" y="10752"/>
                <a:ext cx="26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2" y="3"/>
                  </a:cxn>
                </a:cxnLst>
                <a:rect l="0" t="0" r="r" b="b"/>
                <a:pathLst>
                  <a:path w="282" h="3">
                    <a:moveTo>
                      <a:pt x="0" y="0"/>
                    </a:moveTo>
                    <a:lnTo>
                      <a:pt x="282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Freeform 457"/>
              <p:cNvSpPr>
                <a:spLocks/>
              </p:cNvSpPr>
              <p:nvPr/>
            </p:nvSpPr>
            <p:spPr bwMode="auto">
              <a:xfrm>
                <a:off x="2642" y="11141"/>
                <a:ext cx="296" cy="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315" y="0"/>
                  </a:cxn>
                </a:cxnLst>
                <a:rect l="0" t="0" r="r" b="b"/>
                <a:pathLst>
                  <a:path w="315" h="6">
                    <a:moveTo>
                      <a:pt x="0" y="6"/>
                    </a:moveTo>
                    <a:lnTo>
                      <a:pt x="315" y="0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Freeform 458"/>
              <p:cNvSpPr>
                <a:spLocks/>
              </p:cNvSpPr>
              <p:nvPr/>
            </p:nvSpPr>
            <p:spPr bwMode="auto">
              <a:xfrm>
                <a:off x="2926" y="10739"/>
                <a:ext cx="263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2" y="3"/>
                  </a:cxn>
                </a:cxnLst>
                <a:rect l="0" t="0" r="r" b="b"/>
                <a:pathLst>
                  <a:path w="282" h="3">
                    <a:moveTo>
                      <a:pt x="0" y="0"/>
                    </a:moveTo>
                    <a:lnTo>
                      <a:pt x="282" y="3"/>
                    </a:lnTo>
                  </a:path>
                </a:pathLst>
              </a:custGeom>
              <a:solidFill>
                <a:srgbClr val="FF9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Freeform 459"/>
              <p:cNvSpPr>
                <a:spLocks/>
              </p:cNvSpPr>
              <p:nvPr/>
            </p:nvSpPr>
            <p:spPr bwMode="auto">
              <a:xfrm>
                <a:off x="9107" y="11018"/>
                <a:ext cx="85" cy="150"/>
              </a:xfrm>
              <a:custGeom>
                <a:avLst/>
                <a:gdLst/>
                <a:ahLst/>
                <a:cxnLst>
                  <a:cxn ang="0">
                    <a:pos x="0" y="180"/>
                  </a:cxn>
                  <a:cxn ang="0">
                    <a:pos x="90" y="0"/>
                  </a:cxn>
                </a:cxnLst>
                <a:rect l="0" t="0" r="r" b="b"/>
                <a:pathLst>
                  <a:path w="90" h="180">
                    <a:moveTo>
                      <a:pt x="0" y="180"/>
                    </a:moveTo>
                    <a:lnTo>
                      <a:pt x="90" y="0"/>
                    </a:lnTo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eaVert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Freeform 460"/>
              <p:cNvSpPr>
                <a:spLocks/>
              </p:cNvSpPr>
              <p:nvPr/>
            </p:nvSpPr>
            <p:spPr bwMode="auto">
              <a:xfrm>
                <a:off x="9276" y="10667"/>
                <a:ext cx="98" cy="138"/>
              </a:xfrm>
              <a:custGeom>
                <a:avLst/>
                <a:gdLst/>
                <a:ahLst/>
                <a:cxnLst>
                  <a:cxn ang="0">
                    <a:pos x="105" y="165"/>
                  </a:cxn>
                  <a:cxn ang="0">
                    <a:pos x="0" y="0"/>
                  </a:cxn>
                </a:cxnLst>
                <a:rect l="0" t="0" r="r" b="b"/>
                <a:pathLst>
                  <a:path w="105" h="165">
                    <a:moveTo>
                      <a:pt x="105" y="16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eaVert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Freeform 461"/>
              <p:cNvSpPr>
                <a:spLocks/>
              </p:cNvSpPr>
              <p:nvPr/>
            </p:nvSpPr>
            <p:spPr bwMode="auto">
              <a:xfrm>
                <a:off x="2993" y="11068"/>
                <a:ext cx="99" cy="1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5" y="180"/>
                  </a:cxn>
                </a:cxnLst>
                <a:rect l="0" t="0" r="r" b="b"/>
                <a:pathLst>
                  <a:path w="105" h="180">
                    <a:moveTo>
                      <a:pt x="0" y="0"/>
                    </a:moveTo>
                    <a:lnTo>
                      <a:pt x="105" y="180"/>
                    </a:lnTo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eaVert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Freeform 462"/>
              <p:cNvSpPr>
                <a:spLocks/>
              </p:cNvSpPr>
              <p:nvPr/>
            </p:nvSpPr>
            <p:spPr bwMode="auto">
              <a:xfrm>
                <a:off x="3260" y="10654"/>
                <a:ext cx="84" cy="163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0" y="195"/>
                  </a:cxn>
                </a:cxnLst>
                <a:rect l="0" t="0" r="r" b="b"/>
                <a:pathLst>
                  <a:path w="90" h="195">
                    <a:moveTo>
                      <a:pt x="90" y="0"/>
                    </a:moveTo>
                    <a:lnTo>
                      <a:pt x="0" y="195"/>
                    </a:lnTo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eaVert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 Box 463"/>
              <p:cNvSpPr txBox="1">
                <a:spLocks noChangeArrowheads="1"/>
              </p:cNvSpPr>
              <p:nvPr/>
            </p:nvSpPr>
            <p:spPr bwMode="auto">
              <a:xfrm>
                <a:off x="5453" y="11314"/>
                <a:ext cx="137" cy="525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1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 Box 464"/>
              <p:cNvSpPr txBox="1">
                <a:spLocks noChangeArrowheads="1"/>
              </p:cNvSpPr>
              <p:nvPr/>
            </p:nvSpPr>
            <p:spPr bwMode="auto">
              <a:xfrm>
                <a:off x="5160" y="12041"/>
                <a:ext cx="329" cy="379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2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Text Box 465"/>
              <p:cNvSpPr txBox="1">
                <a:spLocks noChangeArrowheads="1"/>
              </p:cNvSpPr>
              <p:nvPr/>
            </p:nvSpPr>
            <p:spPr bwMode="auto">
              <a:xfrm>
                <a:off x="7136" y="9463"/>
                <a:ext cx="290" cy="448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10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000" baseline="-25000">
                    <a:solidFill>
                      <a:schemeClr val="tx1"/>
                    </a:solidFill>
                  </a:rPr>
                  <a:t>3</a:t>
                </a:r>
                <a:endParaRPr lang="en-US" altLang="zh-CN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 Box 466"/>
              <p:cNvSpPr txBox="1">
                <a:spLocks noChangeArrowheads="1"/>
              </p:cNvSpPr>
              <p:nvPr/>
            </p:nvSpPr>
            <p:spPr bwMode="auto">
              <a:xfrm>
                <a:off x="6944" y="10003"/>
                <a:ext cx="346" cy="488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altLang="zh-CN" sz="10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000" baseline="-25000">
                    <a:solidFill>
                      <a:schemeClr val="tx1"/>
                    </a:solidFill>
                  </a:rPr>
                  <a:t>4</a:t>
                </a:r>
                <a:endParaRPr lang="en-US" altLang="zh-CN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 Box 467"/>
              <p:cNvSpPr txBox="1">
                <a:spLocks noChangeArrowheads="1"/>
              </p:cNvSpPr>
              <p:nvPr/>
            </p:nvSpPr>
            <p:spPr bwMode="auto">
              <a:xfrm>
                <a:off x="3694" y="11007"/>
                <a:ext cx="166" cy="487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8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Text Box 468"/>
              <p:cNvSpPr txBox="1">
                <a:spLocks noChangeArrowheads="1"/>
              </p:cNvSpPr>
              <p:nvPr/>
            </p:nvSpPr>
            <p:spPr bwMode="auto">
              <a:xfrm>
                <a:off x="6824" y="10358"/>
                <a:ext cx="240" cy="478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0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000" baseline="-25000">
                    <a:solidFill>
                      <a:schemeClr val="tx1"/>
                    </a:solidFill>
                  </a:rPr>
                  <a:t>6</a:t>
                </a:r>
                <a:endParaRPr lang="en-US" altLang="zh-CN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 Box 469"/>
              <p:cNvSpPr txBox="1">
                <a:spLocks noChangeArrowheads="1"/>
              </p:cNvSpPr>
              <p:nvPr/>
            </p:nvSpPr>
            <p:spPr bwMode="auto">
              <a:xfrm>
                <a:off x="5602" y="10514"/>
                <a:ext cx="268" cy="41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altLang="zh-CN" sz="10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000" baseline="-25000">
                    <a:solidFill>
                      <a:schemeClr val="tx1"/>
                    </a:solidFill>
                  </a:rPr>
                  <a:t>5</a:t>
                </a:r>
                <a:endParaRPr lang="en-US" altLang="zh-CN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 Box 470"/>
              <p:cNvSpPr txBox="1">
                <a:spLocks noChangeArrowheads="1"/>
              </p:cNvSpPr>
              <p:nvPr/>
            </p:nvSpPr>
            <p:spPr bwMode="auto">
              <a:xfrm>
                <a:off x="4534" y="10427"/>
                <a:ext cx="248" cy="42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7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Text Box 471"/>
              <p:cNvSpPr txBox="1">
                <a:spLocks noChangeArrowheads="1"/>
              </p:cNvSpPr>
              <p:nvPr/>
            </p:nvSpPr>
            <p:spPr bwMode="auto">
              <a:xfrm>
                <a:off x="7411" y="11027"/>
                <a:ext cx="257" cy="328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2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8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 Box 472"/>
              <p:cNvSpPr txBox="1">
                <a:spLocks noChangeArrowheads="1"/>
              </p:cNvSpPr>
              <p:nvPr/>
            </p:nvSpPr>
            <p:spPr bwMode="auto">
              <a:xfrm>
                <a:off x="8802" y="10433"/>
                <a:ext cx="286" cy="517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just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altLang="zh-CN" sz="90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900" baseline="-25000">
                    <a:solidFill>
                      <a:schemeClr val="tx1"/>
                    </a:solidFill>
                  </a:rPr>
                  <a:t>7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" name="Text Box 473"/>
          <p:cNvSpPr txBox="1">
            <a:spLocks noChangeArrowheads="1"/>
          </p:cNvSpPr>
          <p:nvPr/>
        </p:nvSpPr>
        <p:spPr bwMode="auto">
          <a:xfrm>
            <a:off x="4932040" y="5257800"/>
            <a:ext cx="39071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a typeface="利方魏碑" pitchFamily="2" charset="-122"/>
              </a:rPr>
              <a:t>带有辅道的立交桥车道拓扑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9532" y="112474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</a:rPr>
              <a:t>北京市车辆智能导航系统数字地图</a:t>
            </a:r>
            <a:endParaRPr lang="zh-CN" altLang="en-US"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71550" y="1700213"/>
            <a:ext cx="7342188" cy="5157787"/>
          </a:xfrm>
          <a:prstGeom prst="rect">
            <a:avLst/>
          </a:prstGeom>
          <a:ln/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81000" y="228600"/>
            <a:ext cx="6324600" cy="685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b"/>
          <a:lstStyle/>
          <a:p>
            <a:pPr algn="ctr" eaLnBrk="1" hangingPunct="1">
              <a:lnSpc>
                <a:spcPct val="100000"/>
              </a:lnSpc>
            </a:pPr>
            <a:r>
              <a:rPr kumimoji="1" lang="zh-CN" altLang="en-US" sz="3600" dirty="0">
                <a:solidFill>
                  <a:schemeClr val="tx1"/>
                </a:solidFill>
                <a:ea typeface="隶书" pitchFamily="49" charset="-122"/>
              </a:rPr>
              <a:t>时间最短路径算法运行结果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23850" y="981075"/>
            <a:ext cx="7561263" cy="130175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16013" y="1341438"/>
            <a:ext cx="6769100" cy="5040312"/>
          </a:xfrm>
          <a:prstGeom prst="rect">
            <a:avLst/>
          </a:prstGeom>
          <a:ln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09600" y="304800"/>
            <a:ext cx="670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ct val="100000"/>
              </a:lnSpc>
            </a:pPr>
            <a:r>
              <a:rPr kumimoji="1" lang="zh-CN" altLang="en-US" sz="4000">
                <a:solidFill>
                  <a:srgbClr val="FF6600"/>
                </a:solidFill>
                <a:ea typeface="隶书" pitchFamily="49" charset="-122"/>
              </a:rPr>
              <a:t>时间最短路径算法运行结果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90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utoShape 3"/>
          <p:cNvSpPr>
            <a:spLocks noChangeArrowheads="1"/>
          </p:cNvSpPr>
          <p:nvPr/>
        </p:nvSpPr>
        <p:spPr bwMode="gray">
          <a:xfrm rot="5400000">
            <a:off x="-2715419" y="753269"/>
            <a:ext cx="5888037" cy="5800726"/>
          </a:xfrm>
          <a:custGeom>
            <a:avLst/>
            <a:gdLst>
              <a:gd name="G0" fmla="+- 10527 0 0"/>
              <a:gd name="G1" fmla="+- 11670910 0 0"/>
              <a:gd name="G2" fmla="+- 0 0 11670910"/>
              <a:gd name="T0" fmla="*/ 0 256 1"/>
              <a:gd name="T1" fmla="*/ 180 256 1"/>
              <a:gd name="G3" fmla="+- 11670910 T0 T1"/>
              <a:gd name="T2" fmla="*/ 0 256 1"/>
              <a:gd name="T3" fmla="*/ 90 256 1"/>
              <a:gd name="G4" fmla="+- 11670910 T2 T3"/>
              <a:gd name="G5" fmla="*/ G4 2 1"/>
              <a:gd name="T4" fmla="*/ 90 256 1"/>
              <a:gd name="T5" fmla="*/ 0 256 1"/>
              <a:gd name="G6" fmla="+- 11670910 T4 T5"/>
              <a:gd name="G7" fmla="*/ G6 2 1"/>
              <a:gd name="G8" fmla="abs 1167091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27"/>
              <a:gd name="G18" fmla="*/ 10527 1 2"/>
              <a:gd name="G19" fmla="+- G18 5400 0"/>
              <a:gd name="G20" fmla="cos G19 11670910"/>
              <a:gd name="G21" fmla="sin G19 11670910"/>
              <a:gd name="G22" fmla="+- G20 10800 0"/>
              <a:gd name="G23" fmla="+- G21 10800 0"/>
              <a:gd name="G24" fmla="+- 10800 0 G20"/>
              <a:gd name="G25" fmla="+- 10527 10800 0"/>
              <a:gd name="G26" fmla="?: G9 G17 G25"/>
              <a:gd name="G27" fmla="?: G9 0 21600"/>
              <a:gd name="G28" fmla="cos 10800 11670910"/>
              <a:gd name="G29" fmla="sin 10800 11670910"/>
              <a:gd name="G30" fmla="sin 10527 11670910"/>
              <a:gd name="G31" fmla="+- G28 10800 0"/>
              <a:gd name="G32" fmla="+- G29 10800 0"/>
              <a:gd name="G33" fmla="+- G30 10800 0"/>
              <a:gd name="G34" fmla="?: G4 0 G31"/>
              <a:gd name="G35" fmla="?: 11670910 G34 0"/>
              <a:gd name="G36" fmla="?: G6 G35 G31"/>
              <a:gd name="G37" fmla="+- 21600 0 G36"/>
              <a:gd name="G38" fmla="?: G4 0 G33"/>
              <a:gd name="G39" fmla="?: 1167091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41 w 21600"/>
              <a:gd name="T15" fmla="*/ 11156 h 21600"/>
              <a:gd name="T16" fmla="*/ 10800 w 21600"/>
              <a:gd name="T17" fmla="*/ 273 h 21600"/>
              <a:gd name="T18" fmla="*/ 21459 w 21600"/>
              <a:gd name="T19" fmla="*/ 1115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78" y="11151"/>
                </a:moveTo>
                <a:cubicBezTo>
                  <a:pt x="274" y="11034"/>
                  <a:pt x="273" y="10917"/>
                  <a:pt x="273" y="10800"/>
                </a:cubicBezTo>
                <a:cubicBezTo>
                  <a:pt x="273" y="4986"/>
                  <a:pt x="4986" y="273"/>
                  <a:pt x="10800" y="273"/>
                </a:cubicBezTo>
                <a:cubicBezTo>
                  <a:pt x="16613" y="273"/>
                  <a:pt x="21327" y="4986"/>
                  <a:pt x="21327" y="10800"/>
                </a:cubicBezTo>
                <a:cubicBezTo>
                  <a:pt x="21327" y="10917"/>
                  <a:pt x="21325" y="11034"/>
                  <a:pt x="21321" y="11151"/>
                </a:cubicBezTo>
                <a:lnTo>
                  <a:pt x="21593" y="11161"/>
                </a:lnTo>
                <a:cubicBezTo>
                  <a:pt x="21597" y="11040"/>
                  <a:pt x="21600" y="10920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920"/>
                  <a:pt x="2" y="11040"/>
                  <a:pt x="6" y="11161"/>
                </a:cubicBezTo>
                <a:close/>
              </a:path>
            </a:pathLst>
          </a:custGeom>
          <a:gradFill rotWithShape="0">
            <a:gsLst>
              <a:gs pos="0">
                <a:schemeClr val="hlink">
                  <a:gamma/>
                  <a:tint val="0"/>
                  <a:invGamma/>
                  <a:alpha val="0"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40000"/>
              </a:lnSpc>
              <a:defRPr/>
            </a:pPr>
            <a:endParaRPr lang="zh-CN" altLang="en-US">
              <a:ea typeface="华文中宋" pitchFamily="2" charset="-122"/>
            </a:endParaRPr>
          </a:p>
        </p:txBody>
      </p:sp>
      <p:sp>
        <p:nvSpPr>
          <p:cNvPr id="6147" name="AutoShape 4"/>
          <p:cNvSpPr>
            <a:spLocks noChangeArrowheads="1"/>
          </p:cNvSpPr>
          <p:nvPr/>
        </p:nvSpPr>
        <p:spPr bwMode="gray">
          <a:xfrm rot="5400000">
            <a:off x="-2484437" y="1208087"/>
            <a:ext cx="5008562" cy="4932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056" y="10807"/>
                </a:moveTo>
                <a:cubicBezTo>
                  <a:pt x="10056" y="10805"/>
                  <a:pt x="10056" y="10802"/>
                  <a:pt x="10056" y="10800"/>
                </a:cubicBezTo>
                <a:cubicBezTo>
                  <a:pt x="10056" y="10389"/>
                  <a:pt x="10389" y="10056"/>
                  <a:pt x="10800" y="10056"/>
                </a:cubicBezTo>
                <a:cubicBezTo>
                  <a:pt x="11210" y="10056"/>
                  <a:pt x="11544" y="10389"/>
                  <a:pt x="11544" y="10800"/>
                </a:cubicBezTo>
                <a:cubicBezTo>
                  <a:pt x="11544" y="10802"/>
                  <a:pt x="11543" y="10805"/>
                  <a:pt x="11543" y="10807"/>
                </a:cubicBezTo>
                <a:lnTo>
                  <a:pt x="21599" y="10916"/>
                </a:lnTo>
                <a:cubicBezTo>
                  <a:pt x="21599" y="10877"/>
                  <a:pt x="21600" y="1083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38"/>
                  <a:pt x="0" y="10877"/>
                  <a:pt x="0" y="10916"/>
                </a:cubicBezTo>
                <a:lnTo>
                  <a:pt x="10056" y="10807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727684" y="872716"/>
            <a:ext cx="6900616" cy="732767"/>
            <a:chOff x="1511300" y="1376363"/>
            <a:chExt cx="7632700" cy="887412"/>
          </a:xfrm>
        </p:grpSpPr>
        <p:sp>
          <p:nvSpPr>
            <p:cNvPr id="192" name="AutoShape 6"/>
            <p:cNvSpPr>
              <a:spLocks noChangeArrowheads="1"/>
            </p:cNvSpPr>
            <p:nvPr/>
          </p:nvSpPr>
          <p:spPr bwMode="gray">
            <a:xfrm>
              <a:off x="2046696" y="1376363"/>
              <a:ext cx="7097304" cy="887412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72549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511300" y="1517650"/>
              <a:ext cx="720725" cy="720725"/>
              <a:chOff x="980" y="1412"/>
              <a:chExt cx="316" cy="316"/>
            </a:xfrm>
          </p:grpSpPr>
          <p:sp>
            <p:nvSpPr>
              <p:cNvPr id="6180" name="Oval 8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6181" name="Oval 9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6178" name="Text Box 10"/>
            <p:cNvSpPr txBox="1">
              <a:spLocks noChangeArrowheads="1"/>
            </p:cNvSpPr>
            <p:nvPr/>
          </p:nvSpPr>
          <p:spPr bwMode="gray">
            <a:xfrm>
              <a:off x="1674624" y="1568450"/>
              <a:ext cx="379791" cy="577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95" name="Text Box 11"/>
            <p:cNvSpPr txBox="1">
              <a:spLocks noChangeArrowheads="1"/>
            </p:cNvSpPr>
            <p:nvPr/>
          </p:nvSpPr>
          <p:spPr bwMode="blackWhite">
            <a:xfrm>
              <a:off x="2188302" y="1437281"/>
              <a:ext cx="4381309" cy="644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    </a:t>
              </a:r>
              <a:r>
                <a: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GIS</a:t>
              </a: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及</a:t>
              </a:r>
              <a:r>
                <a:rPr lang="en-US" altLang="zh-CN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ArcGIS</a:t>
              </a: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概述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" name="组合 2"/>
          <p:cNvGrpSpPr>
            <a:grpSpLocks/>
          </p:cNvGrpSpPr>
          <p:nvPr/>
        </p:nvGrpSpPr>
        <p:grpSpPr bwMode="auto">
          <a:xfrm>
            <a:off x="2411760" y="1801377"/>
            <a:ext cx="6183512" cy="727523"/>
            <a:chOff x="2304691" y="2657475"/>
            <a:chExt cx="6839307" cy="881063"/>
          </a:xfrm>
        </p:grpSpPr>
        <p:sp>
          <p:nvSpPr>
            <p:cNvPr id="199" name="AutoShape 13"/>
            <p:cNvSpPr>
              <a:spLocks noChangeArrowheads="1"/>
            </p:cNvSpPr>
            <p:nvPr/>
          </p:nvSpPr>
          <p:spPr bwMode="gray">
            <a:xfrm>
              <a:off x="2769017" y="2657475"/>
              <a:ext cx="6374981" cy="88106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96863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 dirty="0">
                <a:ea typeface="华文中宋" pitchFamily="2" charset="-122"/>
              </a:endParaRPr>
            </a:p>
          </p:txBody>
        </p:sp>
        <p:sp>
          <p:nvSpPr>
            <p:cNvPr id="200" name="Text Box 14"/>
            <p:cNvSpPr txBox="1">
              <a:spLocks noChangeArrowheads="1"/>
            </p:cNvSpPr>
            <p:nvPr/>
          </p:nvSpPr>
          <p:spPr bwMode="blackWhite">
            <a:xfrm>
              <a:off x="2543626" y="2708920"/>
              <a:ext cx="6191149" cy="73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地理数据库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2304691" y="2781300"/>
              <a:ext cx="719137" cy="719138"/>
              <a:chOff x="980" y="1412"/>
              <a:chExt cx="316" cy="316"/>
            </a:xfrm>
          </p:grpSpPr>
          <p:sp>
            <p:nvSpPr>
              <p:cNvPr id="6174" name="Oval 16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6175" name="Oval 17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6173" name="Text Box 18"/>
            <p:cNvSpPr txBox="1">
              <a:spLocks noChangeArrowheads="1"/>
            </p:cNvSpPr>
            <p:nvPr/>
          </p:nvSpPr>
          <p:spPr bwMode="gray">
            <a:xfrm>
              <a:off x="2466742" y="2838956"/>
              <a:ext cx="379780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sp>
        <p:nvSpPr>
          <p:cNvPr id="233" name="Rectangle 47"/>
          <p:cNvSpPr>
            <a:spLocks noChangeArrowheads="1"/>
          </p:cNvSpPr>
          <p:nvPr/>
        </p:nvSpPr>
        <p:spPr bwMode="gray">
          <a:xfrm>
            <a:off x="431540" y="1605930"/>
            <a:ext cx="1182591" cy="38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主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要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内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4400" dirty="0">
                <a:ln w="18000">
                  <a:solidFill>
                    <a:srgbClr val="660066"/>
                  </a:solidFill>
                  <a:prstDash val="solid"/>
                  <a:miter lim="800000"/>
                </a:ln>
                <a:solidFill>
                  <a:srgbClr val="F8F8F8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容</a:t>
            </a:r>
            <a:endParaRPr lang="en-US" altLang="zh-CN" sz="4400" dirty="0">
              <a:ln w="18000">
                <a:solidFill>
                  <a:srgbClr val="660066"/>
                </a:solidFill>
                <a:prstDash val="solid"/>
                <a:miter lim="800000"/>
              </a:ln>
              <a:solidFill>
                <a:srgbClr val="F8F8F8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226" y="364201"/>
            <a:ext cx="9085199" cy="6108037"/>
            <a:chOff x="30224" y="364233"/>
            <a:chExt cx="9084572" cy="6108645"/>
          </a:xfrm>
        </p:grpSpPr>
        <p:sp>
          <p:nvSpPr>
            <p:cNvPr id="6154" name="矩形 5"/>
            <p:cNvSpPr>
              <a:spLocks noChangeArrowheads="1"/>
            </p:cNvSpPr>
            <p:nvPr/>
          </p:nvSpPr>
          <p:spPr bwMode="auto">
            <a:xfrm>
              <a:off x="30224" y="364233"/>
              <a:ext cx="4685792" cy="48984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en-US">
                <a:ea typeface="华文中宋" pitchFamily="2" charset="-122"/>
              </a:endParaRPr>
            </a:p>
          </p:txBody>
        </p:sp>
        <p:sp>
          <p:nvSpPr>
            <p:cNvPr id="6156" name="AutoShape 12"/>
            <p:cNvSpPr>
              <a:spLocks noChangeArrowheads="1"/>
            </p:cNvSpPr>
            <p:nvPr/>
          </p:nvSpPr>
          <p:spPr bwMode="gray">
            <a:xfrm>
              <a:off x="1895064" y="440669"/>
              <a:ext cx="2327795" cy="5144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40000"/>
                </a:lnSpc>
              </a:pPr>
              <a:endParaRPr lang="zh-CN" altLang="zh-CN">
                <a:ea typeface="华文中宋" pitchFamily="2" charset="-122"/>
              </a:endParaRPr>
            </a:p>
          </p:txBody>
        </p:sp>
        <p:sp>
          <p:nvSpPr>
            <p:cNvPr id="6157" name="AutoShape 12"/>
            <p:cNvSpPr>
              <a:spLocks noChangeArrowheads="1"/>
            </p:cNvSpPr>
            <p:nvPr/>
          </p:nvSpPr>
          <p:spPr bwMode="gray">
            <a:xfrm flipH="1">
              <a:off x="6787001" y="6421438"/>
              <a:ext cx="2327795" cy="5144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40000"/>
                </a:lnSpc>
              </a:pPr>
              <a:endParaRPr lang="zh-CN" altLang="zh-CN">
                <a:ea typeface="华文中宋" pitchFamily="2" charset="-122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9522"/>
            <a:ext cx="2123728" cy="4791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>
            <a:grpSpLocks/>
          </p:cNvGrpSpPr>
          <p:nvPr/>
        </p:nvGrpSpPr>
        <p:grpSpPr bwMode="auto">
          <a:xfrm>
            <a:off x="2447764" y="4605756"/>
            <a:ext cx="6660740" cy="731455"/>
            <a:chOff x="2411413" y="3932237"/>
            <a:chExt cx="6769696" cy="885825"/>
          </a:xfrm>
        </p:grpSpPr>
        <p:sp>
          <p:nvSpPr>
            <p:cNvPr id="32" name="AutoShape 20"/>
            <p:cNvSpPr>
              <a:spLocks noChangeArrowheads="1"/>
            </p:cNvSpPr>
            <p:nvPr/>
          </p:nvSpPr>
          <p:spPr bwMode="gray">
            <a:xfrm>
              <a:off x="2835224" y="3932237"/>
              <a:ext cx="6345885" cy="88582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411413" y="3968750"/>
              <a:ext cx="720725" cy="720725"/>
              <a:chOff x="980" y="1412"/>
              <a:chExt cx="316" cy="316"/>
            </a:xfrm>
          </p:grpSpPr>
          <p:sp>
            <p:nvSpPr>
              <p:cNvPr id="36" name="Oval 22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37" name="Oval 23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34" name="Text Box 24"/>
            <p:cNvSpPr txBox="1">
              <a:spLocks noChangeArrowheads="1"/>
            </p:cNvSpPr>
            <p:nvPr/>
          </p:nvSpPr>
          <p:spPr bwMode="gray">
            <a:xfrm>
              <a:off x="2587423" y="4027487"/>
              <a:ext cx="379818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 dirty="0" smtClean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en-US" altLang="zh-CN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blackWhite">
            <a:xfrm>
              <a:off x="3167228" y="4005062"/>
              <a:ext cx="5647952" cy="73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空间分析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9" name="组合 2"/>
          <p:cNvGrpSpPr>
            <a:grpSpLocks/>
          </p:cNvGrpSpPr>
          <p:nvPr/>
        </p:nvGrpSpPr>
        <p:grpSpPr bwMode="auto">
          <a:xfrm>
            <a:off x="1566785" y="5517232"/>
            <a:ext cx="6452425" cy="727523"/>
            <a:chOff x="2007263" y="2657475"/>
            <a:chExt cx="7136737" cy="881063"/>
          </a:xfrm>
        </p:grpSpPr>
        <p:sp>
          <p:nvSpPr>
            <p:cNvPr id="48" name="AutoShape 13"/>
            <p:cNvSpPr>
              <a:spLocks noChangeArrowheads="1"/>
            </p:cNvSpPr>
            <p:nvPr/>
          </p:nvSpPr>
          <p:spPr bwMode="gray">
            <a:xfrm>
              <a:off x="2769018" y="2657475"/>
              <a:ext cx="6374982" cy="88106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96863"/>
                    <a:invGamma/>
                    <a:alpha val="0"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40000"/>
                </a:lnSpc>
                <a:defRPr/>
              </a:pPr>
              <a:endParaRPr lang="zh-CN" altLang="en-US" sz="2000">
                <a:ea typeface="华文中宋" pitchFamily="2" charset="-122"/>
              </a:endParaRPr>
            </a:p>
          </p:txBody>
        </p:sp>
        <p:sp>
          <p:nvSpPr>
            <p:cNvPr id="49" name="Text Box 14"/>
            <p:cNvSpPr txBox="1">
              <a:spLocks noChangeArrowheads="1"/>
            </p:cNvSpPr>
            <p:nvPr/>
          </p:nvSpPr>
          <p:spPr bwMode="blackWhite">
            <a:xfrm>
              <a:off x="2007263" y="2708920"/>
              <a:ext cx="6191146" cy="73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三维分析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2304691" y="2781300"/>
              <a:ext cx="719137" cy="719138"/>
              <a:chOff x="980" y="1412"/>
              <a:chExt cx="316" cy="316"/>
            </a:xfrm>
          </p:grpSpPr>
          <p:sp>
            <p:nvSpPr>
              <p:cNvPr id="52" name="Oval 16"/>
              <p:cNvSpPr>
                <a:spLocks noChangeArrowheads="1"/>
              </p:cNvSpPr>
              <p:nvPr/>
            </p:nvSpPr>
            <p:spPr bwMode="gray">
              <a:xfrm>
                <a:off x="980" y="1412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  <p:sp>
            <p:nvSpPr>
              <p:cNvPr id="53" name="Oval 17"/>
              <p:cNvSpPr>
                <a:spLocks noChangeArrowheads="1"/>
              </p:cNvSpPr>
              <p:nvPr/>
            </p:nvSpPr>
            <p:spPr bwMode="gray">
              <a:xfrm>
                <a:off x="1028" y="1461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</a:pPr>
                <a:endParaRPr lang="zh-CN" altLang="zh-CN" sz="2000">
                  <a:ea typeface="华文中宋" pitchFamily="2" charset="-122"/>
                </a:endParaRPr>
              </a:p>
            </p:txBody>
          </p:sp>
        </p:grpSp>
        <p:sp>
          <p:nvSpPr>
            <p:cNvPr id="51" name="Text Box 18"/>
            <p:cNvSpPr txBox="1">
              <a:spLocks noChangeArrowheads="1"/>
            </p:cNvSpPr>
            <p:nvPr/>
          </p:nvSpPr>
          <p:spPr bwMode="gray">
            <a:xfrm>
              <a:off x="2466742" y="2838956"/>
              <a:ext cx="379780" cy="5771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40000"/>
                </a:lnSpc>
              </a:pPr>
              <a:r>
                <a:rPr lang="en-US" altLang="zh-CN" sz="2000" dirty="0" smtClean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en-US" altLang="zh-CN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57"/>
          <p:cNvGrpSpPr/>
          <p:nvPr/>
        </p:nvGrpSpPr>
        <p:grpSpPr>
          <a:xfrm>
            <a:off x="2771800" y="3673585"/>
            <a:ext cx="6183514" cy="727523"/>
            <a:chOff x="2771800" y="3673585"/>
            <a:chExt cx="6183514" cy="727523"/>
          </a:xfrm>
        </p:grpSpPr>
        <p:grpSp>
          <p:nvGrpSpPr>
            <p:cNvPr id="12" name="组合 2"/>
            <p:cNvGrpSpPr>
              <a:grpSpLocks/>
            </p:cNvGrpSpPr>
            <p:nvPr/>
          </p:nvGrpSpPr>
          <p:grpSpPr bwMode="auto">
            <a:xfrm>
              <a:off x="2771800" y="3673585"/>
              <a:ext cx="6183514" cy="727523"/>
              <a:chOff x="2304691" y="2657475"/>
              <a:chExt cx="6839309" cy="881063"/>
            </a:xfrm>
          </p:grpSpPr>
          <p:sp>
            <p:nvSpPr>
              <p:cNvPr id="41" name="AutoShape 13"/>
              <p:cNvSpPr>
                <a:spLocks noChangeArrowheads="1"/>
              </p:cNvSpPr>
              <p:nvPr/>
            </p:nvSpPr>
            <p:spPr bwMode="gray">
              <a:xfrm>
                <a:off x="2769018" y="2657475"/>
                <a:ext cx="6374982" cy="881063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96863"/>
                      <a:invGamma/>
                      <a:alpha val="0"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  <a:defRPr/>
                </a:pPr>
                <a:endParaRPr lang="zh-CN" altLang="en-US" sz="2000" dirty="0">
                  <a:ea typeface="华文中宋" pitchFamily="2" charset="-122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blackWhite">
              <a:xfrm>
                <a:off x="2304691" y="2708920"/>
                <a:ext cx="6191148" cy="644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40000"/>
                  </a:lnSpc>
                  <a:defRPr/>
                </a:pPr>
                <a:endPara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13" name="Group 15"/>
              <p:cNvGrpSpPr>
                <a:grpSpLocks/>
              </p:cNvGrpSpPr>
              <p:nvPr/>
            </p:nvGrpSpPr>
            <p:grpSpPr bwMode="auto">
              <a:xfrm>
                <a:off x="2304691" y="2781300"/>
                <a:ext cx="719137" cy="719138"/>
                <a:chOff x="980" y="1412"/>
                <a:chExt cx="316" cy="316"/>
              </a:xfrm>
            </p:grpSpPr>
            <p:sp>
              <p:nvSpPr>
                <p:cNvPr id="45" name="Oval 16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chemeClr val="folHlink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  <p:sp>
              <p:nvSpPr>
                <p:cNvPr id="46" name="Oval 17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</p:grpSp>
          <p:sp>
            <p:nvSpPr>
              <p:cNvPr id="44" name="Text Box 18"/>
              <p:cNvSpPr txBox="1">
                <a:spLocks noChangeArrowheads="1"/>
              </p:cNvSpPr>
              <p:nvPr/>
            </p:nvSpPr>
            <p:spPr bwMode="gray">
              <a:xfrm>
                <a:off x="2466742" y="2838956"/>
                <a:ext cx="379780" cy="57711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140000"/>
                  </a:lnSpc>
                </a:pPr>
                <a:r>
                  <a:rPr lang="en-US" altLang="zh-CN" sz="2000" dirty="0" smtClean="0">
                    <a:solidFill>
                      <a:srgbClr val="000099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  <a:endParaRPr lang="en-US" altLang="zh-CN" sz="2000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6" name="Text Box 25"/>
            <p:cNvSpPr txBox="1">
              <a:spLocks noChangeArrowheads="1"/>
            </p:cNvSpPr>
            <p:nvPr/>
          </p:nvSpPr>
          <p:spPr bwMode="blackWhite">
            <a:xfrm>
              <a:off x="3311860" y="3761027"/>
              <a:ext cx="5557050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空间数据可视化与制图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4" name="组合 58"/>
          <p:cNvGrpSpPr/>
          <p:nvPr/>
        </p:nvGrpSpPr>
        <p:grpSpPr>
          <a:xfrm>
            <a:off x="2663788" y="2733549"/>
            <a:ext cx="6194418" cy="731455"/>
            <a:chOff x="2663788" y="2733549"/>
            <a:chExt cx="6194418" cy="731455"/>
          </a:xfrm>
        </p:grpSpPr>
        <p:grpSp>
          <p:nvGrpSpPr>
            <p:cNvPr id="15" name="组合 3"/>
            <p:cNvGrpSpPr>
              <a:grpSpLocks/>
            </p:cNvGrpSpPr>
            <p:nvPr/>
          </p:nvGrpSpPr>
          <p:grpSpPr bwMode="auto">
            <a:xfrm>
              <a:off x="2771800" y="2733549"/>
              <a:ext cx="6086406" cy="731455"/>
              <a:chOff x="2411413" y="3932238"/>
              <a:chExt cx="6732587" cy="885825"/>
            </a:xfrm>
          </p:grpSpPr>
          <p:sp>
            <p:nvSpPr>
              <p:cNvPr id="206" name="AutoShape 20"/>
              <p:cNvSpPr>
                <a:spLocks noChangeArrowheads="1"/>
              </p:cNvSpPr>
              <p:nvPr/>
            </p:nvSpPr>
            <p:spPr bwMode="gray">
              <a:xfrm>
                <a:off x="2798115" y="3932238"/>
                <a:ext cx="6345885" cy="885825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40000"/>
                  </a:lnSpc>
                  <a:defRPr/>
                </a:pPr>
                <a:endParaRPr lang="zh-CN" altLang="en-US" sz="2000">
                  <a:ea typeface="华文中宋" pitchFamily="2" charset="-122"/>
                </a:endParaRPr>
              </a:p>
            </p:txBody>
          </p:sp>
          <p:grpSp>
            <p:nvGrpSpPr>
              <p:cNvPr id="16" name="Group 21"/>
              <p:cNvGrpSpPr>
                <a:grpSpLocks/>
              </p:cNvGrpSpPr>
              <p:nvPr/>
            </p:nvGrpSpPr>
            <p:grpSpPr bwMode="auto">
              <a:xfrm>
                <a:off x="2411413" y="3968750"/>
                <a:ext cx="720725" cy="720725"/>
                <a:chOff x="980" y="1412"/>
                <a:chExt cx="316" cy="316"/>
              </a:xfrm>
            </p:grpSpPr>
            <p:sp>
              <p:nvSpPr>
                <p:cNvPr id="6168" name="Oval 22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chemeClr val="hlink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  <p:sp>
              <p:nvSpPr>
                <p:cNvPr id="6169" name="Oval 23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zh-CN" sz="2000">
                    <a:ea typeface="华文中宋" pitchFamily="2" charset="-122"/>
                  </a:endParaRPr>
                </a:p>
              </p:txBody>
            </p:sp>
          </p:grpSp>
          <p:sp>
            <p:nvSpPr>
              <p:cNvPr id="6166" name="Text Box 24"/>
              <p:cNvSpPr txBox="1">
                <a:spLocks noChangeArrowheads="1"/>
              </p:cNvSpPr>
              <p:nvPr/>
            </p:nvSpPr>
            <p:spPr bwMode="gray">
              <a:xfrm>
                <a:off x="2587423" y="4027488"/>
                <a:ext cx="379818" cy="57711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140000"/>
                  </a:lnSpc>
                </a:pPr>
                <a:r>
                  <a:rPr lang="en-US" altLang="zh-CN" sz="2000">
                    <a:solidFill>
                      <a:srgbClr val="000099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  <p:sp>
            <p:nvSpPr>
              <p:cNvPr id="209" name="Text Box 25"/>
              <p:cNvSpPr txBox="1">
                <a:spLocks noChangeArrowheads="1"/>
              </p:cNvSpPr>
              <p:nvPr/>
            </p:nvSpPr>
            <p:spPr bwMode="blackWhite">
              <a:xfrm>
                <a:off x="2650372" y="4005063"/>
                <a:ext cx="5647952" cy="644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40000"/>
                  </a:lnSpc>
                  <a:defRPr/>
                </a:pPr>
                <a:endParaRPr lang="en-US" altLang="zh-CN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57" name="Text Box 14"/>
            <p:cNvSpPr txBox="1">
              <a:spLocks noChangeArrowheads="1"/>
            </p:cNvSpPr>
            <p:nvPr/>
          </p:nvSpPr>
          <p:spPr bwMode="blackWhite">
            <a:xfrm>
              <a:off x="2663788" y="2788919"/>
              <a:ext cx="5597503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40000"/>
                </a:lnSpc>
                <a:defRPr/>
              </a:pPr>
              <a:r>
                <a:rPr lang="zh-CN" altLang="en-US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空间数据采集与编辑</a:t>
              </a:r>
              <a:endParaRPr lang="en-US" altLang="zh-CN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aphicFrame>
        <p:nvGraphicFramePr>
          <p:cNvPr id="60" name="图示 59"/>
          <p:cNvGraphicFramePr/>
          <p:nvPr/>
        </p:nvGraphicFramePr>
        <p:xfrm>
          <a:off x="3563888" y="1844824"/>
          <a:ext cx="5040560" cy="356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2" name="直接连接符 61"/>
          <p:cNvCxnSpPr/>
          <p:nvPr/>
        </p:nvCxnSpPr>
        <p:spPr bwMode="auto">
          <a:xfrm>
            <a:off x="3527884" y="1592796"/>
            <a:ext cx="0" cy="3348372"/>
          </a:xfrm>
          <a:prstGeom prst="line">
            <a:avLst/>
          </a:prstGeom>
          <a:solidFill>
            <a:srgbClr val="008000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slow" advTm="13218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09600"/>
            <a:ext cx="5638800" cy="609600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+mn-lt"/>
              </a:rPr>
              <a:t>GIS</a:t>
            </a:r>
            <a:r>
              <a:rPr lang="zh-CN" altLang="en-US">
                <a:solidFill>
                  <a:schemeClr val="tx1"/>
                </a:solidFill>
                <a:latin typeface="+mn-lt"/>
              </a:rPr>
              <a:t>的发展趋势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590800" y="2819400"/>
            <a:ext cx="449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理论发展趋势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技术发展趋势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应用趋势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/>
          <p:cNvSpPr>
            <a:spLocks noGrp="1"/>
          </p:cNvSpPr>
          <p:nvPr>
            <p:ph idx="4294967295"/>
          </p:nvPr>
        </p:nvSpPr>
        <p:spPr>
          <a:xfrm>
            <a:off x="457200" y="2348880"/>
            <a:ext cx="8229600" cy="37772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>
                <a:solidFill>
                  <a:srgbClr val="FFFFFF"/>
                </a:solidFill>
              </a:rPr>
              <a:t>    </a:t>
            </a:r>
            <a:r>
              <a:rPr lang="zh-CN" altLang="en-US">
                <a:solidFill>
                  <a:srgbClr val="FF6600"/>
                </a:solidFill>
                <a:ea typeface="隶书" pitchFamily="49" charset="-122"/>
              </a:rPr>
              <a:t>理论发展趋势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505200" y="2438400"/>
            <a:ext cx="2209800" cy="914400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地理空间信息认知研究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886200" y="4114800"/>
            <a:ext cx="2209800" cy="838200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地理空间数据规范标准及集成</a:t>
            </a:r>
            <a:endParaRPr lang="zh-CN" altLang="en-US" sz="10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990600" y="2971800"/>
            <a:ext cx="1447800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60000"/>
              </a:lnSpc>
            </a:pPr>
            <a:r>
              <a:rPr lang="zh-CN" altLang="en-US">
                <a:ea typeface="黑体" pitchFamily="49" charset="-122"/>
              </a:rPr>
              <a:t>数据仓库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086600" y="4114800"/>
            <a:ext cx="1676400" cy="76200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70000"/>
              </a:lnSpc>
            </a:pPr>
            <a:r>
              <a:rPr lang="zh-CN" altLang="en-US" sz="1800">
                <a:solidFill>
                  <a:srgbClr val="FF6600"/>
                </a:solidFill>
                <a:ea typeface="黑体" pitchFamily="49" charset="-122"/>
              </a:rPr>
              <a:t>数字地球战略</a:t>
            </a:r>
            <a:endParaRPr lang="zh-CN" altLang="en-US" sz="1800"/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762000" y="4271963"/>
            <a:ext cx="1447800" cy="757237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ea typeface="黑体" pitchFamily="49" charset="-122"/>
              </a:rPr>
              <a:t>网络服务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990600" y="5486400"/>
            <a:ext cx="1524000" cy="76200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/>
            <a:r>
              <a:rPr lang="zh-CN" altLang="en-US">
                <a:ea typeface="黑体" pitchFamily="49" charset="-122"/>
              </a:rPr>
              <a:t>信息共享</a:t>
            </a:r>
            <a:endParaRPr lang="zh-CN" altLang="en-US" sz="1000">
              <a:ea typeface="黑体" pitchFamily="49" charset="-122"/>
            </a:endParaRP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7162800" y="2590800"/>
            <a:ext cx="1676400" cy="83820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80000"/>
              </a:lnSpc>
            </a:pPr>
            <a:r>
              <a:rPr lang="zh-CN" altLang="en-US" sz="1800">
                <a:ea typeface="黑体" pitchFamily="49" charset="-122"/>
              </a:rPr>
              <a:t>地学信息图谱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6934200" y="1295400"/>
            <a:ext cx="1676400" cy="76200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00000"/>
              </a:lnSpc>
            </a:pPr>
            <a:endParaRPr lang="zh-CN" altLang="en-US" sz="1800">
              <a:ea typeface="黑体" pitchFamily="49" charset="-122"/>
            </a:endParaRPr>
          </a:p>
          <a:p>
            <a:pPr algn="ctr">
              <a:lnSpc>
                <a:spcPct val="70000"/>
              </a:lnSpc>
            </a:pPr>
            <a:r>
              <a:rPr lang="zh-CN" altLang="en-US" sz="1800">
                <a:ea typeface="黑体" pitchFamily="49" charset="-122"/>
              </a:rPr>
              <a:t>地球信息机理</a:t>
            </a:r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457200" y="1143000"/>
            <a:ext cx="586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100000"/>
              </a:lnSpc>
            </a:pPr>
            <a:r>
              <a:rPr kumimoji="1" lang="zh-CN" altLang="en-US" sz="4400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GIS</a:t>
            </a:r>
            <a:r>
              <a:rPr kumimoji="1" lang="zh-CN" altLang="en-US" sz="24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理论的发展必须借助其它理论的进展</a:t>
            </a:r>
            <a:endParaRPr kumimoji="1" lang="zh-CN" altLang="en-US" sz="44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6404" name="AutoShape 20"/>
          <p:cNvSpPr>
            <a:spLocks noChangeArrowheads="1"/>
          </p:cNvSpPr>
          <p:nvPr/>
        </p:nvSpPr>
        <p:spPr bwMode="auto">
          <a:xfrm>
            <a:off x="2590800" y="4495800"/>
            <a:ext cx="914400" cy="3429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6408" name="AutoShape 24"/>
          <p:cNvSpPr>
            <a:spLocks noChangeArrowheads="1"/>
          </p:cNvSpPr>
          <p:nvPr/>
        </p:nvSpPr>
        <p:spPr bwMode="auto">
          <a:xfrm rot="18900000">
            <a:off x="2795588" y="5432425"/>
            <a:ext cx="1066800" cy="3429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6409" name="AutoShape 25"/>
          <p:cNvSpPr>
            <a:spLocks noChangeArrowheads="1"/>
          </p:cNvSpPr>
          <p:nvPr/>
        </p:nvSpPr>
        <p:spPr bwMode="auto">
          <a:xfrm rot="2700000">
            <a:off x="2597150" y="3511550"/>
            <a:ext cx="990600" cy="342900"/>
          </a:xfrm>
          <a:prstGeom prst="rightArrow">
            <a:avLst>
              <a:gd name="adj1" fmla="val 50000"/>
              <a:gd name="adj2" fmla="val 72222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20099999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6410" name="AutoShape 26"/>
          <p:cNvSpPr>
            <a:spLocks noChangeArrowheads="1"/>
          </p:cNvSpPr>
          <p:nvPr/>
        </p:nvSpPr>
        <p:spPr bwMode="auto">
          <a:xfrm rot="10800000">
            <a:off x="6019800" y="2819400"/>
            <a:ext cx="914400" cy="3429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6412" name="AutoShape 28"/>
          <p:cNvSpPr>
            <a:spLocks noChangeArrowheads="1"/>
          </p:cNvSpPr>
          <p:nvPr/>
        </p:nvSpPr>
        <p:spPr bwMode="auto">
          <a:xfrm rot="8100000">
            <a:off x="5813425" y="1957388"/>
            <a:ext cx="1066800" cy="3429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6413" name="AutoShape 29"/>
          <p:cNvSpPr>
            <a:spLocks noChangeArrowheads="1"/>
          </p:cNvSpPr>
          <p:nvPr/>
        </p:nvSpPr>
        <p:spPr bwMode="auto">
          <a:xfrm rot="13500000">
            <a:off x="5908675" y="3584575"/>
            <a:ext cx="1066800" cy="3429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/>
          <p:cNvSpPr>
            <a:spLocks noGrp="1"/>
          </p:cNvSpPr>
          <p:nvPr>
            <p:ph idx="4294967295"/>
          </p:nvPr>
        </p:nvSpPr>
        <p:spPr>
          <a:xfrm>
            <a:off x="457200" y="2348880"/>
            <a:ext cx="8229600" cy="37772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9532" y="260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altLang="zh-CN">
                <a:solidFill>
                  <a:srgbClr val="FF6600"/>
                </a:solidFill>
                <a:effectLst/>
                <a:latin typeface="隶书" pitchFamily="49" charset="-122"/>
                <a:ea typeface="隶书" pitchFamily="49" charset="-122"/>
              </a:rPr>
              <a:t>GIS</a:t>
            </a:r>
            <a:r>
              <a:rPr kumimoji="0" lang="zh-CN" altLang="en-US">
                <a:solidFill>
                  <a:srgbClr val="FF6600"/>
                </a:solidFill>
                <a:effectLst/>
                <a:latin typeface="隶书" pitchFamily="49" charset="-122"/>
                <a:ea typeface="隶书" pitchFamily="49" charset="-122"/>
              </a:rPr>
              <a:t>新技术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990600" y="2590800"/>
            <a:ext cx="1447800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60000"/>
              </a:lnSpc>
            </a:pPr>
            <a:r>
              <a:rPr lang="zh-CN" altLang="en-US">
                <a:ea typeface="黑体" pitchFamily="49" charset="-122"/>
              </a:rPr>
              <a:t>数据仓库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323528" y="4038600"/>
            <a:ext cx="2124236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对地观测技术</a:t>
            </a:r>
          </a:p>
        </p:txBody>
      </p:sp>
      <p:sp>
        <p:nvSpPr>
          <p:cNvPr id="80903" name="AutoShape 7"/>
          <p:cNvSpPr>
            <a:spLocks noChangeArrowheads="1"/>
          </p:cNvSpPr>
          <p:nvPr/>
        </p:nvSpPr>
        <p:spPr bwMode="auto">
          <a:xfrm>
            <a:off x="2590800" y="4495800"/>
            <a:ext cx="914400" cy="3429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 rot="20140796">
            <a:off x="1828800" y="5562600"/>
            <a:ext cx="1828800" cy="3429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05" name="AutoShape 9"/>
          <p:cNvSpPr>
            <a:spLocks noChangeArrowheads="1"/>
          </p:cNvSpPr>
          <p:nvPr/>
        </p:nvSpPr>
        <p:spPr bwMode="auto">
          <a:xfrm rot="2700000">
            <a:off x="2597150" y="3511550"/>
            <a:ext cx="990600" cy="342900"/>
          </a:xfrm>
          <a:prstGeom prst="rightArrow">
            <a:avLst>
              <a:gd name="adj1" fmla="val 50000"/>
              <a:gd name="adj2" fmla="val 72222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20099999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3733800" y="3200400"/>
            <a:ext cx="838200" cy="2590800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latin typeface="黑体" pitchFamily="49" charset="-122"/>
                <a:ea typeface="黑体" pitchFamily="49" charset="-122"/>
              </a:rPr>
              <a:t>GIS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新技术</a:t>
            </a:r>
          </a:p>
        </p:txBody>
      </p:sp>
      <p:sp>
        <p:nvSpPr>
          <p:cNvPr id="80916" name="Text Box 20"/>
          <p:cNvSpPr txBox="1">
            <a:spLocks noChangeArrowheads="1"/>
          </p:cNvSpPr>
          <p:nvPr/>
        </p:nvSpPr>
        <p:spPr bwMode="auto">
          <a:xfrm>
            <a:off x="6477000" y="1371600"/>
            <a:ext cx="1447800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60000"/>
              </a:lnSpc>
            </a:pPr>
            <a:r>
              <a:rPr lang="zh-CN" altLang="en-US" b="1"/>
              <a:t>网络技术</a:t>
            </a:r>
          </a:p>
        </p:txBody>
      </p:sp>
      <p:sp>
        <p:nvSpPr>
          <p:cNvPr id="80917" name="Text Box 21"/>
          <p:cNvSpPr txBox="1">
            <a:spLocks noChangeArrowheads="1"/>
          </p:cNvSpPr>
          <p:nvPr/>
        </p:nvSpPr>
        <p:spPr bwMode="auto">
          <a:xfrm>
            <a:off x="6400800" y="2819400"/>
            <a:ext cx="1752600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/>
              <a:t>分布式技术</a:t>
            </a:r>
          </a:p>
        </p:txBody>
      </p:sp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533400" y="5638800"/>
            <a:ext cx="1447800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60000"/>
              </a:lnSpc>
            </a:pPr>
            <a:r>
              <a:rPr lang="zh-CN" altLang="en-US">
                <a:ea typeface="黑体" pitchFamily="49" charset="-122"/>
              </a:rPr>
              <a:t>数据挖掘</a:t>
            </a:r>
          </a:p>
        </p:txBody>
      </p:sp>
      <p:sp>
        <p:nvSpPr>
          <p:cNvPr id="80922" name="AutoShape 26"/>
          <p:cNvSpPr>
            <a:spLocks noChangeArrowheads="1"/>
          </p:cNvSpPr>
          <p:nvPr/>
        </p:nvSpPr>
        <p:spPr bwMode="auto">
          <a:xfrm rot="8482019">
            <a:off x="3657600" y="2286000"/>
            <a:ext cx="2800350" cy="342900"/>
          </a:xfrm>
          <a:prstGeom prst="rightArrow">
            <a:avLst>
              <a:gd name="adj1" fmla="val 50000"/>
              <a:gd name="adj2" fmla="val 204167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23" name="AutoShape 27"/>
          <p:cNvSpPr>
            <a:spLocks noChangeArrowheads="1"/>
          </p:cNvSpPr>
          <p:nvPr/>
        </p:nvSpPr>
        <p:spPr bwMode="auto">
          <a:xfrm rot="9944891">
            <a:off x="4419600" y="3200400"/>
            <a:ext cx="1817688" cy="342900"/>
          </a:xfrm>
          <a:prstGeom prst="rightArrow">
            <a:avLst>
              <a:gd name="adj1" fmla="val 50000"/>
              <a:gd name="adj2" fmla="val 132523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24" name="AutoShape 28"/>
          <p:cNvSpPr>
            <a:spLocks noChangeArrowheads="1"/>
          </p:cNvSpPr>
          <p:nvPr/>
        </p:nvSpPr>
        <p:spPr bwMode="auto">
          <a:xfrm rot="9944891">
            <a:off x="4267200" y="4648200"/>
            <a:ext cx="1817688" cy="342900"/>
          </a:xfrm>
          <a:prstGeom prst="rightArrow">
            <a:avLst>
              <a:gd name="adj1" fmla="val 50000"/>
              <a:gd name="adj2" fmla="val 132523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25" name="Text Box 29"/>
          <p:cNvSpPr txBox="1">
            <a:spLocks noChangeArrowheads="1"/>
          </p:cNvSpPr>
          <p:nvPr/>
        </p:nvSpPr>
        <p:spPr bwMode="auto">
          <a:xfrm>
            <a:off x="304800" y="1219200"/>
            <a:ext cx="3835152" cy="757238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algn="ctr">
              <a:lnSpc>
                <a:spcPct val="160000"/>
              </a:lnSpc>
            </a:pPr>
            <a:r>
              <a:rPr lang="zh-CN" altLang="en-US" dirty="0">
                <a:ea typeface="黑体" pitchFamily="49" charset="-122"/>
              </a:rPr>
              <a:t>海量数据存储和压缩技术 </a:t>
            </a:r>
          </a:p>
          <a:p>
            <a:pPr algn="ctr">
              <a:lnSpc>
                <a:spcPct val="160000"/>
              </a:lnSpc>
            </a:pPr>
            <a:endParaRPr lang="en-US" altLang="zh-CN" dirty="0">
              <a:ea typeface="黑体" pitchFamily="49" charset="-122"/>
            </a:endParaRPr>
          </a:p>
        </p:txBody>
      </p:sp>
      <p:sp>
        <p:nvSpPr>
          <p:cNvPr id="80926" name="AutoShape 30"/>
          <p:cNvSpPr>
            <a:spLocks noChangeArrowheads="1"/>
          </p:cNvSpPr>
          <p:nvPr/>
        </p:nvSpPr>
        <p:spPr bwMode="auto">
          <a:xfrm rot="3339084">
            <a:off x="2697163" y="2362200"/>
            <a:ext cx="1219200" cy="342900"/>
          </a:xfrm>
          <a:prstGeom prst="rightArrow">
            <a:avLst>
              <a:gd name="adj1" fmla="val 50000"/>
              <a:gd name="adj2" fmla="val 88889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20099999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0936" name="Text Box 40"/>
          <p:cNvSpPr txBox="1">
            <a:spLocks noChangeArrowheads="1"/>
          </p:cNvSpPr>
          <p:nvPr/>
        </p:nvSpPr>
        <p:spPr bwMode="auto">
          <a:xfrm>
            <a:off x="6324600" y="5562600"/>
            <a:ext cx="2315852" cy="762000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>
            <a:flatTx/>
          </a:bodyPr>
          <a:lstStyle/>
          <a:p>
            <a:pPr marL="457200" indent="-457200" eaLnBrk="1" fontAlgn="b"/>
            <a:r>
              <a:rPr lang="zh-CN" altLang="en-US" b="1" dirty="0"/>
              <a:t>面向对象技术</a:t>
            </a:r>
          </a:p>
        </p:txBody>
      </p:sp>
      <p:sp>
        <p:nvSpPr>
          <p:cNvPr id="80937" name="AutoShape 41"/>
          <p:cNvSpPr>
            <a:spLocks noChangeArrowheads="1"/>
          </p:cNvSpPr>
          <p:nvPr/>
        </p:nvSpPr>
        <p:spPr bwMode="auto">
          <a:xfrm rot="11643256">
            <a:off x="4419600" y="5562600"/>
            <a:ext cx="1817688" cy="342900"/>
          </a:xfrm>
          <a:prstGeom prst="rightArrow">
            <a:avLst>
              <a:gd name="adj1" fmla="val 50000"/>
              <a:gd name="adj2" fmla="val 132523"/>
            </a:avLst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867400" y="4267200"/>
            <a:ext cx="2514600" cy="762000"/>
            <a:chOff x="3696" y="2688"/>
            <a:chExt cx="1584" cy="480"/>
          </a:xfrm>
        </p:grpSpPr>
        <p:sp>
          <p:nvSpPr>
            <p:cNvPr id="80918" name="Text Box 22"/>
            <p:cNvSpPr txBox="1">
              <a:spLocks noChangeArrowheads="1"/>
            </p:cNvSpPr>
            <p:nvPr/>
          </p:nvSpPr>
          <p:spPr bwMode="auto">
            <a:xfrm>
              <a:off x="3936" y="2688"/>
              <a:ext cx="960" cy="480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>
              <a:flatTx/>
            </a:bodyPr>
            <a:lstStyle/>
            <a:p>
              <a:pPr lvl="1" algn="ctr"/>
              <a:endParaRPr lang="zh-CN" altLang="en-US"/>
            </a:p>
          </p:txBody>
        </p:sp>
        <p:sp>
          <p:nvSpPr>
            <p:cNvPr id="80940" name="Text Box 44"/>
            <p:cNvSpPr txBox="1">
              <a:spLocks noChangeArrowheads="1"/>
            </p:cNvSpPr>
            <p:nvPr/>
          </p:nvSpPr>
          <p:spPr bwMode="auto">
            <a:xfrm>
              <a:off x="3696" y="2736"/>
              <a:ext cx="15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       互操作技术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457200" y="2348880"/>
            <a:ext cx="8229600" cy="3777283"/>
          </a:xfrm>
          <a:prstGeom prst="rect">
            <a:avLst/>
          </a:prstGeo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Clr>
                <a:srgbClr val="FF6600"/>
              </a:buClr>
            </a:pP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面向对象的组件式</a:t>
            </a:r>
            <a:r>
              <a:rPr lang="en-US" altLang="zh-CN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GIS</a:t>
            </a: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发展</a:t>
            </a:r>
          </a:p>
          <a:p>
            <a:pPr>
              <a:lnSpc>
                <a:spcPct val="90000"/>
              </a:lnSpc>
              <a:buClr>
                <a:srgbClr val="FF6600"/>
              </a:buClr>
            </a:pP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网络</a:t>
            </a:r>
            <a:r>
              <a:rPr lang="en-US" altLang="zh-CN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GIS</a:t>
            </a: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的应用</a:t>
            </a:r>
          </a:p>
          <a:p>
            <a:pPr>
              <a:lnSpc>
                <a:spcPct val="90000"/>
              </a:lnSpc>
              <a:buClr>
                <a:srgbClr val="FF6600"/>
              </a:buClr>
            </a:pP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三维</a:t>
            </a:r>
            <a:r>
              <a:rPr lang="en-US" altLang="zh-CN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GIS</a:t>
            </a:r>
            <a:r>
              <a:rPr lang="zh-CN" altLang="en-US" sz="3600" b="1" dirty="0">
                <a:solidFill>
                  <a:schemeClr val="tx1"/>
                </a:solidFill>
                <a:latin typeface="利方楷体" pitchFamily="2" charset="-122"/>
                <a:ea typeface="隶书" pitchFamily="49" charset="-122"/>
              </a:rPr>
              <a:t>和虚拟现实</a:t>
            </a:r>
            <a:endParaRPr lang="zh-CN" altLang="en-US" sz="3600" b="1" dirty="0">
              <a:solidFill>
                <a:schemeClr val="tx1"/>
              </a:solidFill>
              <a:ea typeface="隶书" pitchFamily="49" charset="-122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olidFill>
                  <a:srgbClr val="FF6600"/>
                </a:solidFill>
                <a:ea typeface="隶书" pitchFamily="49" charset="-122"/>
              </a:rPr>
              <a:t>技术方面</a:t>
            </a: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内容占位符 35"/>
          <p:cNvSpPr>
            <a:spLocks noGrp="1"/>
          </p:cNvSpPr>
          <p:nvPr>
            <p:ph idx="4294967295"/>
          </p:nvPr>
        </p:nvSpPr>
        <p:spPr>
          <a:xfrm>
            <a:off x="457200" y="2348880"/>
            <a:ext cx="8229600" cy="37772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u="sng" dirty="0">
                <a:solidFill>
                  <a:schemeClr val="tx1"/>
                </a:solidFill>
                <a:latin typeface="+mj-lt"/>
              </a:rPr>
              <a:t>组件</a:t>
            </a:r>
            <a:r>
              <a:rPr lang="en-US" altLang="zh-CN" u="sng" dirty="0">
                <a:solidFill>
                  <a:schemeClr val="tx1"/>
                </a:solidFill>
                <a:latin typeface="+mj-lt"/>
              </a:rPr>
              <a:t>GIS</a:t>
            </a:r>
            <a:endParaRPr lang="en-US" altLang="zh-CN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1371600"/>
            <a:ext cx="6477000" cy="1981200"/>
            <a:chOff x="864" y="864"/>
            <a:chExt cx="4080" cy="124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864" y="864"/>
              <a:ext cx="4080" cy="1248"/>
              <a:chOff x="960" y="1056"/>
              <a:chExt cx="4080" cy="1248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60" y="1248"/>
                <a:ext cx="1872" cy="1056"/>
                <a:chOff x="768" y="1248"/>
                <a:chExt cx="2112" cy="1152"/>
              </a:xfrm>
            </p:grpSpPr>
            <p:sp>
              <p:nvSpPr>
                <p:cNvPr id="53255" name="Rectangle 7"/>
                <p:cNvSpPr>
                  <a:spLocks noChangeArrowheads="1"/>
                </p:cNvSpPr>
                <p:nvPr/>
              </p:nvSpPr>
              <p:spPr bwMode="auto">
                <a:xfrm>
                  <a:off x="768" y="1248"/>
                  <a:ext cx="2112" cy="1152"/>
                </a:xfrm>
                <a:prstGeom prst="rect">
                  <a:avLst/>
                </a:prstGeom>
                <a:solidFill>
                  <a:srgbClr val="FF9933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12" y="1440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A</a:t>
                  </a:r>
                  <a:endParaRPr lang="en-US" altLang="zh-CN" sz="2400"/>
                </a:p>
              </p:txBody>
            </p:sp>
            <p:sp>
              <p:nvSpPr>
                <p:cNvPr id="532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73" y="1392"/>
                  <a:ext cx="702" cy="25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rgbClr val="FF3300"/>
                      </a:solidFill>
                    </a:rPr>
                    <a:t>编辑器1</a:t>
                  </a:r>
                  <a:endParaRPr lang="zh-CN" altLang="en-US" sz="2400"/>
                </a:p>
              </p:txBody>
            </p:sp>
            <p:sp>
              <p:nvSpPr>
                <p:cNvPr id="5325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296" y="1728"/>
                  <a:ext cx="56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B</a:t>
                  </a:r>
                  <a:endParaRPr lang="en-US" altLang="zh-CN" sz="2400"/>
                </a:p>
              </p:txBody>
            </p:sp>
            <p:sp>
              <p:nvSpPr>
                <p:cNvPr id="5325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968" y="1776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C</a:t>
                  </a:r>
                  <a:endParaRPr lang="en-US" altLang="zh-CN" sz="2400"/>
                </a:p>
              </p:txBody>
            </p:sp>
            <p:sp>
              <p:nvSpPr>
                <p:cNvPr id="5326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08" y="2064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D</a:t>
                  </a:r>
                  <a:endParaRPr lang="en-US" altLang="zh-CN" sz="2400"/>
                </a:p>
              </p:txBody>
            </p:sp>
            <p:sp>
              <p:nvSpPr>
                <p:cNvPr id="532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728" y="2064"/>
                  <a:ext cx="56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E</a:t>
                  </a:r>
                  <a:endParaRPr lang="en-US" altLang="zh-CN" sz="2400"/>
                </a:p>
              </p:txBody>
            </p:sp>
          </p:grpSp>
          <p:grpSp>
            <p:nvGrpSpPr>
              <p:cNvPr id="5" name="Group 14"/>
              <p:cNvGrpSpPr>
                <a:grpSpLocks/>
              </p:cNvGrpSpPr>
              <p:nvPr/>
            </p:nvGrpSpPr>
            <p:grpSpPr bwMode="auto">
              <a:xfrm>
                <a:off x="3168" y="1248"/>
                <a:ext cx="1872" cy="1056"/>
                <a:chOff x="768" y="1248"/>
                <a:chExt cx="2112" cy="1152"/>
              </a:xfrm>
            </p:grpSpPr>
            <p:sp>
              <p:nvSpPr>
                <p:cNvPr id="53263" name="Rectangle 15"/>
                <p:cNvSpPr>
                  <a:spLocks noChangeArrowheads="1"/>
                </p:cNvSpPr>
                <p:nvPr/>
              </p:nvSpPr>
              <p:spPr bwMode="auto">
                <a:xfrm>
                  <a:off x="768" y="1248"/>
                  <a:ext cx="2112" cy="1152"/>
                </a:xfrm>
                <a:prstGeom prst="rect">
                  <a:avLst/>
                </a:prstGeom>
                <a:solidFill>
                  <a:srgbClr val="FF9933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6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912" y="1440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A</a:t>
                  </a:r>
                  <a:endParaRPr lang="en-US" altLang="zh-CN" sz="2400"/>
                </a:p>
              </p:txBody>
            </p:sp>
            <p:sp>
              <p:nvSpPr>
                <p:cNvPr id="53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873" y="1392"/>
                  <a:ext cx="702" cy="25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rgbClr val="FF3300"/>
                      </a:solidFill>
                    </a:rPr>
                    <a:t>编辑器2</a:t>
                  </a:r>
                  <a:endParaRPr lang="zh-CN" altLang="en-US" sz="2400"/>
                </a:p>
              </p:txBody>
            </p:sp>
            <p:sp>
              <p:nvSpPr>
                <p:cNvPr id="532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296" y="1728"/>
                  <a:ext cx="56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B</a:t>
                  </a:r>
                  <a:endParaRPr lang="en-US" altLang="zh-CN" sz="2400"/>
                </a:p>
              </p:txBody>
            </p:sp>
            <p:sp>
              <p:nvSpPr>
                <p:cNvPr id="5326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68" y="1776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C</a:t>
                  </a:r>
                  <a:endParaRPr lang="en-US" altLang="zh-CN" sz="2400"/>
                </a:p>
              </p:txBody>
            </p:sp>
            <p:sp>
              <p:nvSpPr>
                <p:cNvPr id="532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008" y="2064"/>
                  <a:ext cx="57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D</a:t>
                  </a:r>
                  <a:endParaRPr lang="en-US" altLang="zh-CN" sz="2400"/>
                </a:p>
              </p:txBody>
            </p:sp>
            <p:sp>
              <p:nvSpPr>
                <p:cNvPr id="5326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728" y="2064"/>
                  <a:ext cx="566" cy="252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1800" b="1">
                      <a:solidFill>
                        <a:schemeClr val="accent2"/>
                      </a:solidFill>
                    </a:rPr>
                    <a:t>组件</a:t>
                  </a:r>
                  <a:r>
                    <a:rPr lang="en-US" altLang="zh-CN" sz="1800" b="1">
                      <a:solidFill>
                        <a:schemeClr val="accent2"/>
                      </a:solidFill>
                    </a:rPr>
                    <a:t>E</a:t>
                  </a:r>
                  <a:endParaRPr lang="en-US" altLang="zh-CN" sz="2400"/>
                </a:p>
              </p:txBody>
            </p:sp>
          </p:grpSp>
          <p:sp>
            <p:nvSpPr>
              <p:cNvPr id="53270" name="Freeform 22"/>
              <p:cNvSpPr>
                <a:spLocks/>
              </p:cNvSpPr>
              <p:nvPr/>
            </p:nvSpPr>
            <p:spPr bwMode="auto">
              <a:xfrm>
                <a:off x="2208" y="1056"/>
                <a:ext cx="2256" cy="288"/>
              </a:xfrm>
              <a:custGeom>
                <a:avLst/>
                <a:gdLst/>
                <a:ahLst/>
                <a:cxnLst>
                  <a:cxn ang="0">
                    <a:pos x="0" y="368"/>
                  </a:cxn>
                  <a:cxn ang="0">
                    <a:pos x="480" y="80"/>
                  </a:cxn>
                  <a:cxn ang="0">
                    <a:pos x="1392" y="32"/>
                  </a:cxn>
                  <a:cxn ang="0">
                    <a:pos x="2160" y="272"/>
                  </a:cxn>
                </a:cxnLst>
                <a:rect l="0" t="0" r="r" b="b"/>
                <a:pathLst>
                  <a:path w="2160" h="368">
                    <a:moveTo>
                      <a:pt x="0" y="368"/>
                    </a:moveTo>
                    <a:cubicBezTo>
                      <a:pt x="124" y="252"/>
                      <a:pt x="248" y="136"/>
                      <a:pt x="480" y="80"/>
                    </a:cubicBezTo>
                    <a:cubicBezTo>
                      <a:pt x="712" y="24"/>
                      <a:pt x="1112" y="0"/>
                      <a:pt x="1392" y="32"/>
                    </a:cubicBezTo>
                    <a:cubicBezTo>
                      <a:pt x="1672" y="64"/>
                      <a:pt x="1916" y="168"/>
                      <a:pt x="2160" y="272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271" name="Oval 23"/>
            <p:cNvSpPr>
              <a:spLocks noChangeArrowheads="1"/>
            </p:cNvSpPr>
            <p:nvPr/>
          </p:nvSpPr>
          <p:spPr bwMode="auto">
            <a:xfrm>
              <a:off x="3984" y="1056"/>
              <a:ext cx="768" cy="43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1295400" y="4038600"/>
            <a:ext cx="6705600" cy="1981200"/>
            <a:chOff x="672" y="2624"/>
            <a:chExt cx="4464" cy="1408"/>
          </a:xfrm>
        </p:grpSpPr>
        <p:sp>
          <p:nvSpPr>
            <p:cNvPr id="53273" name="AutoShape 25"/>
            <p:cNvSpPr>
              <a:spLocks noChangeArrowheads="1"/>
            </p:cNvSpPr>
            <p:nvPr/>
          </p:nvSpPr>
          <p:spPr bwMode="auto">
            <a:xfrm>
              <a:off x="672" y="2832"/>
              <a:ext cx="1872" cy="1200"/>
            </a:xfrm>
            <a:prstGeom prst="can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4" name="Text Box 26"/>
            <p:cNvSpPr txBox="1">
              <a:spLocks noChangeArrowheads="1"/>
            </p:cNvSpPr>
            <p:nvPr/>
          </p:nvSpPr>
          <p:spPr bwMode="auto">
            <a:xfrm>
              <a:off x="703" y="3168"/>
              <a:ext cx="325" cy="71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 vert="eaVert"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组件1</a:t>
              </a:r>
              <a:endParaRPr lang="zh-CN" altLang="en-US" sz="2400"/>
            </a:p>
          </p:txBody>
        </p:sp>
        <p:sp>
          <p:nvSpPr>
            <p:cNvPr id="53275" name="Text Box 27"/>
            <p:cNvSpPr txBox="1">
              <a:spLocks noChangeArrowheads="1"/>
            </p:cNvSpPr>
            <p:nvPr/>
          </p:nvSpPr>
          <p:spPr bwMode="auto">
            <a:xfrm>
              <a:off x="1086" y="3312"/>
              <a:ext cx="326" cy="617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 vert="eaVert"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组件2</a:t>
              </a:r>
              <a:endParaRPr lang="zh-CN" altLang="en-US" sz="2400"/>
            </a:p>
          </p:txBody>
        </p:sp>
        <p:sp>
          <p:nvSpPr>
            <p:cNvPr id="53276" name="Text Box 28"/>
            <p:cNvSpPr txBox="1">
              <a:spLocks noChangeArrowheads="1"/>
            </p:cNvSpPr>
            <p:nvPr/>
          </p:nvSpPr>
          <p:spPr bwMode="auto">
            <a:xfrm>
              <a:off x="1471" y="3120"/>
              <a:ext cx="325" cy="618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 vert="eaVert"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组件3</a:t>
              </a:r>
              <a:endParaRPr lang="zh-CN" altLang="en-US" sz="2400"/>
            </a:p>
          </p:txBody>
        </p:sp>
        <p:sp>
          <p:nvSpPr>
            <p:cNvPr id="53277" name="Text Box 29"/>
            <p:cNvSpPr txBox="1">
              <a:spLocks noChangeArrowheads="1"/>
            </p:cNvSpPr>
            <p:nvPr/>
          </p:nvSpPr>
          <p:spPr bwMode="auto">
            <a:xfrm>
              <a:off x="2094" y="3216"/>
              <a:ext cx="326" cy="617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 vert="eaVert"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 </a:t>
              </a:r>
              <a:r>
                <a:rPr lang="en-US" altLang="zh-CN" b="1">
                  <a:solidFill>
                    <a:srgbClr val="FF3300"/>
                  </a:solidFill>
                </a:rPr>
                <a:t>n</a:t>
              </a:r>
              <a:endParaRPr lang="en-US" altLang="zh-CN" sz="2400"/>
            </a:p>
          </p:txBody>
        </p:sp>
        <p:sp>
          <p:nvSpPr>
            <p:cNvPr id="53278" name="Line 30"/>
            <p:cNvSpPr>
              <a:spLocks noChangeShapeType="1"/>
            </p:cNvSpPr>
            <p:nvPr/>
          </p:nvSpPr>
          <p:spPr bwMode="auto">
            <a:xfrm flipV="1">
              <a:off x="1872" y="3648"/>
              <a:ext cx="192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9" name="Rectangle 31"/>
            <p:cNvSpPr>
              <a:spLocks noChangeArrowheads="1"/>
            </p:cNvSpPr>
            <p:nvPr/>
          </p:nvSpPr>
          <p:spPr bwMode="auto">
            <a:xfrm>
              <a:off x="3120" y="2640"/>
              <a:ext cx="2016" cy="129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80" name="Text Box 32"/>
            <p:cNvSpPr txBox="1">
              <a:spLocks noChangeArrowheads="1"/>
            </p:cNvSpPr>
            <p:nvPr/>
          </p:nvSpPr>
          <p:spPr bwMode="auto">
            <a:xfrm>
              <a:off x="3216" y="2784"/>
              <a:ext cx="768" cy="28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组件1</a:t>
              </a:r>
              <a:endParaRPr lang="zh-CN" altLang="en-US" sz="2400"/>
            </a:p>
          </p:txBody>
        </p:sp>
        <p:sp>
          <p:nvSpPr>
            <p:cNvPr id="53281" name="Text Box 33"/>
            <p:cNvSpPr txBox="1">
              <a:spLocks noChangeArrowheads="1"/>
            </p:cNvSpPr>
            <p:nvPr/>
          </p:nvSpPr>
          <p:spPr bwMode="auto">
            <a:xfrm>
              <a:off x="3216" y="3168"/>
              <a:ext cx="606" cy="28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组件2</a:t>
              </a:r>
              <a:endParaRPr lang="zh-CN" altLang="en-US" sz="2400"/>
            </a:p>
          </p:txBody>
        </p:sp>
        <p:sp>
          <p:nvSpPr>
            <p:cNvPr id="53282" name="Text Box 34"/>
            <p:cNvSpPr txBox="1">
              <a:spLocks noChangeArrowheads="1"/>
            </p:cNvSpPr>
            <p:nvPr/>
          </p:nvSpPr>
          <p:spPr bwMode="auto">
            <a:xfrm>
              <a:off x="4176" y="3072"/>
              <a:ext cx="720" cy="28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 </a:t>
              </a:r>
              <a:r>
                <a:rPr lang="en-US" altLang="zh-CN" b="1">
                  <a:solidFill>
                    <a:srgbClr val="FF3300"/>
                  </a:solidFill>
                </a:rPr>
                <a:t>n</a:t>
              </a:r>
              <a:endParaRPr lang="en-US" altLang="zh-CN" sz="2400"/>
            </a:p>
          </p:txBody>
        </p:sp>
        <p:sp>
          <p:nvSpPr>
            <p:cNvPr id="53283" name="Text Box 35"/>
            <p:cNvSpPr txBox="1">
              <a:spLocks noChangeArrowheads="1"/>
            </p:cNvSpPr>
            <p:nvPr/>
          </p:nvSpPr>
          <p:spPr bwMode="auto">
            <a:xfrm>
              <a:off x="3216" y="3553"/>
              <a:ext cx="1728" cy="28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FF00"/>
                  </a:solidFill>
                </a:rPr>
                <a:t>定制组件</a:t>
              </a:r>
              <a:endParaRPr lang="zh-CN" altLang="en-US" sz="2400"/>
            </a:p>
          </p:txBody>
        </p:sp>
        <p:sp>
          <p:nvSpPr>
            <p:cNvPr id="53284" name="Freeform 36"/>
            <p:cNvSpPr>
              <a:spLocks/>
            </p:cNvSpPr>
            <p:nvPr/>
          </p:nvSpPr>
          <p:spPr bwMode="auto">
            <a:xfrm>
              <a:off x="2352" y="2624"/>
              <a:ext cx="2256" cy="544"/>
            </a:xfrm>
            <a:custGeom>
              <a:avLst/>
              <a:gdLst/>
              <a:ahLst/>
              <a:cxnLst>
                <a:cxn ang="0">
                  <a:pos x="0" y="544"/>
                </a:cxn>
                <a:cxn ang="0">
                  <a:pos x="528" y="160"/>
                </a:cxn>
                <a:cxn ang="0">
                  <a:pos x="1056" y="16"/>
                </a:cxn>
                <a:cxn ang="0">
                  <a:pos x="1680" y="64"/>
                </a:cxn>
                <a:cxn ang="0">
                  <a:pos x="2112" y="256"/>
                </a:cxn>
                <a:cxn ang="0">
                  <a:pos x="2256" y="400"/>
                </a:cxn>
              </a:cxnLst>
              <a:rect l="0" t="0" r="r" b="b"/>
              <a:pathLst>
                <a:path w="2256" h="544">
                  <a:moveTo>
                    <a:pt x="0" y="544"/>
                  </a:moveTo>
                  <a:cubicBezTo>
                    <a:pt x="176" y="396"/>
                    <a:pt x="352" y="248"/>
                    <a:pt x="528" y="160"/>
                  </a:cubicBezTo>
                  <a:cubicBezTo>
                    <a:pt x="704" y="72"/>
                    <a:pt x="864" y="32"/>
                    <a:pt x="1056" y="16"/>
                  </a:cubicBezTo>
                  <a:cubicBezTo>
                    <a:pt x="1248" y="0"/>
                    <a:pt x="1504" y="24"/>
                    <a:pt x="1680" y="64"/>
                  </a:cubicBezTo>
                  <a:cubicBezTo>
                    <a:pt x="1856" y="104"/>
                    <a:pt x="2016" y="200"/>
                    <a:pt x="2112" y="256"/>
                  </a:cubicBezTo>
                  <a:cubicBezTo>
                    <a:pt x="2208" y="312"/>
                    <a:pt x="2232" y="356"/>
                    <a:pt x="2256" y="400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863588" y="1340768"/>
            <a:ext cx="2093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Tx/>
              <a:buChar char="•"/>
            </a:pPr>
            <a:r>
              <a:rPr lang="zh-CN" altLang="en-US" sz="2800" b="1" dirty="0">
                <a:solidFill>
                  <a:schemeClr val="tx1"/>
                </a:solidFill>
              </a:rPr>
              <a:t>分布式组件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457200" y="3733800"/>
            <a:ext cx="3505200" cy="19002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623888" y="3944938"/>
            <a:ext cx="1336675" cy="3968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66CCFF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</a:rPr>
              <a:t>组件1</a:t>
            </a:r>
            <a:endParaRPr lang="zh-CN" altLang="en-US" sz="2400"/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623888" y="4508500"/>
            <a:ext cx="1055687" cy="3968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66CCFF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</a:rPr>
              <a:t>组件2</a:t>
            </a:r>
            <a:endParaRPr lang="zh-CN" altLang="en-US" sz="2400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2362200" y="3962400"/>
            <a:ext cx="1250950" cy="3968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66CCFF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</a:rPr>
              <a:t>远地 </a:t>
            </a:r>
            <a:r>
              <a:rPr lang="en-US" altLang="zh-CN" b="1">
                <a:solidFill>
                  <a:srgbClr val="FF3300"/>
                </a:solidFill>
              </a:rPr>
              <a:t>R</a:t>
            </a:r>
            <a:endParaRPr lang="en-US" altLang="zh-CN" sz="2400"/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609600" y="5130800"/>
            <a:ext cx="3003550" cy="3968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66CCFF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</a:rPr>
              <a:t>组件 </a:t>
            </a:r>
            <a:r>
              <a:rPr lang="en-US" altLang="zh-CN" b="1">
                <a:solidFill>
                  <a:srgbClr val="FF3300"/>
                </a:solidFill>
              </a:rPr>
              <a:t>n</a:t>
            </a:r>
            <a:endParaRPr lang="en-US" altLang="zh-CN" sz="2400"/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2362200" y="4495800"/>
            <a:ext cx="1250950" cy="396875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66CCFF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</a:rPr>
              <a:t>远地 </a:t>
            </a:r>
            <a:r>
              <a:rPr lang="en-US" altLang="zh-CN" b="1">
                <a:solidFill>
                  <a:srgbClr val="FF3300"/>
                </a:solidFill>
              </a:rPr>
              <a:t>S</a:t>
            </a:r>
            <a:endParaRPr lang="en-US" altLang="zh-CN" sz="240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77000" y="1524000"/>
            <a:ext cx="1752600" cy="711200"/>
            <a:chOff x="3840" y="864"/>
            <a:chExt cx="1104" cy="448"/>
          </a:xfrm>
        </p:grpSpPr>
        <p:sp>
          <p:nvSpPr>
            <p:cNvPr id="67596" name="Rectangle 12"/>
            <p:cNvSpPr>
              <a:spLocks noChangeArrowheads="1"/>
            </p:cNvSpPr>
            <p:nvPr/>
          </p:nvSpPr>
          <p:spPr bwMode="auto">
            <a:xfrm>
              <a:off x="3840" y="864"/>
              <a:ext cx="1104" cy="44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auto">
            <a:xfrm>
              <a:off x="3984" y="976"/>
              <a:ext cx="788" cy="2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 </a:t>
              </a:r>
              <a:r>
                <a:rPr lang="en-US" altLang="zh-CN" b="1">
                  <a:solidFill>
                    <a:srgbClr val="FF3300"/>
                  </a:solidFill>
                </a:rPr>
                <a:t>R</a:t>
              </a:r>
              <a:endParaRPr lang="en-US" altLang="zh-CN" sz="2400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477000" y="3124200"/>
            <a:ext cx="1752600" cy="711200"/>
            <a:chOff x="3840" y="1776"/>
            <a:chExt cx="1104" cy="448"/>
          </a:xfrm>
        </p:grpSpPr>
        <p:sp>
          <p:nvSpPr>
            <p:cNvPr id="67599" name="Rectangle 15"/>
            <p:cNvSpPr>
              <a:spLocks noChangeArrowheads="1"/>
            </p:cNvSpPr>
            <p:nvPr/>
          </p:nvSpPr>
          <p:spPr bwMode="auto">
            <a:xfrm>
              <a:off x="3840" y="1776"/>
              <a:ext cx="1104" cy="44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3984" y="1896"/>
              <a:ext cx="788" cy="2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组件 </a:t>
              </a:r>
              <a:r>
                <a:rPr lang="en-US" altLang="zh-CN" b="1">
                  <a:solidFill>
                    <a:srgbClr val="FF3300"/>
                  </a:solidFill>
                </a:rPr>
                <a:t>S</a:t>
              </a:r>
              <a:endParaRPr lang="en-US" altLang="zh-CN" sz="2400"/>
            </a:p>
          </p:txBody>
        </p:sp>
      </p:grpSp>
      <p:sp>
        <p:nvSpPr>
          <p:cNvPr id="67601" name="AutoShape 17"/>
          <p:cNvSpPr>
            <a:spLocks noChangeArrowheads="1"/>
          </p:cNvSpPr>
          <p:nvPr/>
        </p:nvSpPr>
        <p:spPr bwMode="auto">
          <a:xfrm>
            <a:off x="4267200" y="2439988"/>
            <a:ext cx="1524000" cy="1128712"/>
          </a:xfrm>
          <a:prstGeom prst="irregularSeal1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网络</a:t>
            </a:r>
            <a:endParaRPr lang="zh-CN" altLang="en-US" sz="2400"/>
          </a:p>
        </p:txBody>
      </p:sp>
      <p:cxnSp>
        <p:nvCxnSpPr>
          <p:cNvPr id="67602" name="AutoShape 18"/>
          <p:cNvCxnSpPr>
            <a:cxnSpLocks noChangeShapeType="1"/>
          </p:cNvCxnSpPr>
          <p:nvPr/>
        </p:nvCxnSpPr>
        <p:spPr bwMode="auto">
          <a:xfrm rot="16200000">
            <a:off x="3075781" y="2791619"/>
            <a:ext cx="1071563" cy="1279525"/>
          </a:xfrm>
          <a:prstGeom prst="curvedConnector2">
            <a:avLst/>
          </a:prstGeom>
          <a:noFill/>
          <a:ln w="38100">
            <a:solidFill>
              <a:srgbClr val="FF9933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7603" name="AutoShape 19"/>
          <p:cNvCxnSpPr>
            <a:cxnSpLocks noChangeShapeType="1"/>
            <a:stCxn id="67594" idx="3"/>
            <a:endCxn id="67601" idx="2"/>
          </p:cNvCxnSpPr>
          <p:nvPr/>
        </p:nvCxnSpPr>
        <p:spPr bwMode="auto">
          <a:xfrm flipV="1">
            <a:off x="3613150" y="3568700"/>
            <a:ext cx="1252538" cy="1125538"/>
          </a:xfrm>
          <a:prstGeom prst="curvedConnector2">
            <a:avLst/>
          </a:prstGeom>
          <a:noFill/>
          <a:ln w="38100">
            <a:solidFill>
              <a:srgbClr val="FF9933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7604" name="AutoShape 20"/>
          <p:cNvCxnSpPr>
            <a:cxnSpLocks noChangeShapeType="1"/>
            <a:stCxn id="67601" idx="0"/>
            <a:endCxn id="67597" idx="1"/>
          </p:cNvCxnSpPr>
          <p:nvPr/>
        </p:nvCxnSpPr>
        <p:spPr bwMode="auto">
          <a:xfrm rot="16200000">
            <a:off x="5728494" y="1462882"/>
            <a:ext cx="539750" cy="1414462"/>
          </a:xfrm>
          <a:prstGeom prst="curvedConnector2">
            <a:avLst/>
          </a:prstGeom>
          <a:noFill/>
          <a:ln w="38100">
            <a:solidFill>
              <a:srgbClr val="FF9933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7605" name="AutoShape 21"/>
          <p:cNvCxnSpPr>
            <a:cxnSpLocks noChangeShapeType="1"/>
            <a:stCxn id="67601" idx="3"/>
            <a:endCxn id="67599" idx="1"/>
          </p:cNvCxnSpPr>
          <p:nvPr/>
        </p:nvCxnSpPr>
        <p:spPr bwMode="auto">
          <a:xfrm>
            <a:off x="5791200" y="3133725"/>
            <a:ext cx="685800" cy="34607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9933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6324600" y="1143000"/>
            <a:ext cx="989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远程机1</a:t>
            </a:r>
            <a:endParaRPr lang="zh-CN" altLang="en-US" sz="2400"/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6337300" y="2768600"/>
            <a:ext cx="989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远程机2</a:t>
            </a:r>
            <a:endParaRPr lang="zh-CN" altLang="en-US" sz="2400"/>
          </a:p>
        </p:txBody>
      </p:sp>
      <p:sp>
        <p:nvSpPr>
          <p:cNvPr id="67608" name="Text Box 24"/>
          <p:cNvSpPr txBox="1">
            <a:spLocks noChangeArrowheads="1"/>
          </p:cNvSpPr>
          <p:nvPr/>
        </p:nvSpPr>
        <p:spPr bwMode="auto">
          <a:xfrm>
            <a:off x="457200" y="3429000"/>
            <a:ext cx="1046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本 地 机 </a:t>
            </a:r>
            <a:endParaRPr lang="zh-CN" altLang="en-US" sz="2400"/>
          </a:p>
        </p:txBody>
      </p:sp>
      <p:sp>
        <p:nvSpPr>
          <p:cNvPr id="67609" name="Text Box 25"/>
          <p:cNvSpPr txBox="1">
            <a:spLocks noChangeArrowheads="1"/>
          </p:cNvSpPr>
          <p:nvPr/>
        </p:nvSpPr>
        <p:spPr bwMode="auto">
          <a:xfrm>
            <a:off x="4859338" y="5105400"/>
            <a:ext cx="35766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（客户/服务器模式）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（浏览器/服务器模式）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8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225925" y="3946525"/>
            <a:ext cx="692150" cy="582613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FF6600"/>
                </a:solidFill>
                <a:latin typeface="+mn-lt"/>
              </a:rPr>
              <a:t>网络</a:t>
            </a:r>
            <a:r>
              <a:rPr lang="en-US" altLang="zh-CN" dirty="0">
                <a:solidFill>
                  <a:srgbClr val="FF6600"/>
                </a:solidFill>
                <a:latin typeface="+mn-lt"/>
              </a:rPr>
              <a:t>GIS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39552" y="1952836"/>
            <a:ext cx="79248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     </a:t>
            </a:r>
            <a:r>
              <a:rPr lang="zh-CN" altLang="en-US" sz="3200" dirty="0">
                <a:solidFill>
                  <a:schemeClr val="tx1"/>
                </a:solidFill>
                <a:ea typeface="隶书" pitchFamily="49" charset="-122"/>
              </a:rPr>
              <a:t>基于万维网的时空分布式协同空间决策支持系统研究，致力于在现有</a:t>
            </a:r>
            <a:r>
              <a:rPr lang="en-US" altLang="zh-CN" sz="3200" dirty="0" err="1">
                <a:solidFill>
                  <a:schemeClr val="tx1"/>
                </a:solidFill>
                <a:ea typeface="隶书" pitchFamily="49" charset="-122"/>
              </a:rPr>
              <a:t>WebGIS</a:t>
            </a:r>
            <a:r>
              <a:rPr lang="zh-CN" altLang="zh-CN" sz="3200" dirty="0">
                <a:solidFill>
                  <a:schemeClr val="tx1"/>
                </a:solidFill>
                <a:ea typeface="隶书" pitchFamily="49" charset="-122"/>
              </a:rPr>
              <a:t>在线查询与制图功能的基础上，实现因特网上的空间分析与决策支持功能；同时，探讨</a:t>
            </a:r>
            <a:r>
              <a:rPr lang="zh-CN" altLang="en-US" sz="3200" dirty="0">
                <a:solidFill>
                  <a:schemeClr val="tx1"/>
                </a:solidFill>
                <a:ea typeface="隶书" pitchFamily="49" charset="-122"/>
              </a:rPr>
              <a:t>协同式群体空间决策支持的模型方法与技术实现途径。</a:t>
            </a:r>
          </a:p>
          <a:p>
            <a:pPr>
              <a:lnSpc>
                <a:spcPct val="100000"/>
              </a:lnSpc>
            </a:pPr>
            <a:endParaRPr lang="zh-CN" altLang="zh-CN" sz="3200" dirty="0">
              <a:solidFill>
                <a:schemeClr val="tx1"/>
              </a:solidFill>
              <a:ea typeface="隶书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辅助决策_图查属性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23850" y="1399058"/>
            <a:ext cx="4629150" cy="3522663"/>
          </a:xfrm>
          <a:prstGeom prst="rect">
            <a:avLst/>
          </a:prstGeom>
        </p:spPr>
      </p:pic>
      <p:pic>
        <p:nvPicPr>
          <p:cNvPr id="8" name="Picture 7" descr="辅助决策_地图缩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237258"/>
            <a:ext cx="4621213" cy="3332163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590800" y="5513858"/>
            <a:ext cx="4800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>
                <a:solidFill>
                  <a:srgbClr val="FF9933"/>
                </a:solidFill>
                <a:latin typeface="隶书" pitchFamily="49" charset="-122"/>
                <a:ea typeface="隶书" pitchFamily="49" charset="-122"/>
              </a:rPr>
              <a:t>在线的数据查询和浏览 </a:t>
            </a:r>
            <a:r>
              <a:rPr lang="zh-CN" altLang="en-US" sz="2400">
                <a:solidFill>
                  <a:srgbClr val="FF9933"/>
                </a:solidFill>
              </a:rPr>
              <a:t>   </a:t>
            </a:r>
            <a:r>
              <a:rPr lang="zh-CN" altLang="en-US" sz="2400"/>
              <a:t> </a:t>
            </a:r>
            <a:endParaRPr lang="zh-CN" altLang="zh-CN" sz="240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95288" y="745008"/>
            <a:ext cx="4800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FF9933"/>
                </a:solidFill>
                <a:latin typeface="隶书" pitchFamily="49" charset="-122"/>
                <a:ea typeface="隶书" pitchFamily="49" charset="-122"/>
              </a:rPr>
              <a:t>New York </a:t>
            </a:r>
            <a:r>
              <a:rPr lang="en-US" altLang="zh-CN" sz="2400">
                <a:solidFill>
                  <a:srgbClr val="FF9933"/>
                </a:solidFill>
              </a:rPr>
              <a:t>   </a:t>
            </a:r>
            <a:r>
              <a:rPr lang="en-US" altLang="zh-CN" sz="2400"/>
              <a:t> </a:t>
            </a:r>
            <a:endParaRPr lang="zh-CN" altLang="zh-CN" sz="240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48263" y="1537171"/>
            <a:ext cx="39957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FF9933"/>
                </a:solidFill>
                <a:latin typeface="隶书" pitchFamily="49" charset="-122"/>
                <a:ea typeface="隶书" pitchFamily="49" charset="-122"/>
              </a:rPr>
              <a:t>London </a:t>
            </a:r>
            <a:r>
              <a:rPr lang="en-US" altLang="zh-CN" sz="2400">
                <a:solidFill>
                  <a:srgbClr val="FF9933"/>
                </a:solidFill>
              </a:rPr>
              <a:t>   </a:t>
            </a:r>
            <a:r>
              <a:rPr lang="en-US" altLang="zh-CN" sz="2400"/>
              <a:t> </a:t>
            </a:r>
            <a:endParaRPr lang="zh-CN" altLang="zh-CN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58468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FF6600"/>
                </a:solidFill>
                <a:ea typeface="利方黑体" pitchFamily="2" charset="-122"/>
              </a:rPr>
              <a:t>数字城市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3528" y="2276872"/>
            <a:ext cx="845820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</a:rPr>
              <a:t>        </a:t>
            </a:r>
            <a:r>
              <a:rPr lang="zh-CN" altLang="en-US" sz="3200" dirty="0">
                <a:solidFill>
                  <a:schemeClr val="tx1"/>
                </a:solidFill>
                <a:ea typeface="隶书" pitchFamily="49" charset="-122"/>
              </a:rPr>
              <a:t>数字城市建设包括4部分内容，即基础设施、</a:t>
            </a:r>
            <a:r>
              <a:rPr lang="zh-CN" altLang="en-US" sz="2800" dirty="0">
                <a:solidFill>
                  <a:schemeClr val="tx1"/>
                </a:solidFill>
                <a:latin typeface="宋体" pitchFamily="2" charset="-122"/>
                <a:ea typeface="隶书" pitchFamily="49" charset="-122"/>
              </a:rPr>
              <a:t>电子政务、电子商务及公众信息服务 。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宋体" pitchFamily="2" charset="-122"/>
                <a:ea typeface="隶书" pitchFamily="49" charset="-122"/>
              </a:rPr>
              <a:t>    从具体的应用来说，</a:t>
            </a:r>
            <a:r>
              <a:rPr lang="en-US" altLang="zh-CN" sz="2800" dirty="0">
                <a:solidFill>
                  <a:schemeClr val="tx1"/>
                </a:solidFill>
                <a:latin typeface="宋体" pitchFamily="2" charset="-122"/>
                <a:ea typeface="隶书" pitchFamily="49" charset="-122"/>
              </a:rPr>
              <a:t>GIS</a:t>
            </a:r>
            <a:r>
              <a:rPr lang="zh-CN" altLang="en-US" sz="2800" dirty="0">
                <a:solidFill>
                  <a:schemeClr val="tx1"/>
                </a:solidFill>
                <a:latin typeface="宋体" pitchFamily="2" charset="-122"/>
                <a:ea typeface="隶书" pitchFamily="49" charset="-122"/>
              </a:rPr>
              <a:t>已经广泛应用于构成数字城市的众多行业，如城市规划、城市地下管网、电力、电信、公安、消防、急救等等方面。 </a:t>
            </a:r>
          </a:p>
          <a:p>
            <a:pPr>
              <a:spcBef>
                <a:spcPct val="50000"/>
              </a:spcBef>
            </a:pPr>
            <a:endParaRPr lang="zh-CN" altLang="en-US" sz="2800" dirty="0">
              <a:solidFill>
                <a:schemeClr val="tx1"/>
              </a:solidFill>
              <a:latin typeface="宋体" pitchFamily="2" charset="-122"/>
              <a:ea typeface="隶书" pitchFamily="49" charset="-122"/>
            </a:endParaRPr>
          </a:p>
        </p:txBody>
      </p:sp>
      <p:pic>
        <p:nvPicPr>
          <p:cNvPr id="14" name="Picture 7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628775"/>
            <a:ext cx="8640763" cy="14605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58468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FF6600"/>
                </a:solidFill>
                <a:latin typeface="+mj-lt"/>
              </a:rPr>
              <a:t>三维</a:t>
            </a:r>
            <a:r>
              <a:rPr lang="en-US" altLang="zh-CN" dirty="0">
                <a:solidFill>
                  <a:srgbClr val="FF6600"/>
                </a:solidFill>
                <a:latin typeface="+mj-lt"/>
              </a:rPr>
              <a:t>GIS</a:t>
            </a:r>
            <a:r>
              <a:rPr lang="zh-CN" altLang="en-US" dirty="0">
                <a:solidFill>
                  <a:srgbClr val="FF6600"/>
                </a:solidFill>
                <a:latin typeface="+mj-lt"/>
              </a:rPr>
              <a:t>与虚拟现实</a:t>
            </a:r>
            <a:r>
              <a:rPr lang="en-US" altLang="zh-CN" dirty="0">
                <a:solidFill>
                  <a:srgbClr val="FF6600"/>
                </a:solidFill>
                <a:latin typeface="+mj-lt"/>
              </a:rPr>
              <a:t>(VR)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007604" y="2276872"/>
            <a:ext cx="6934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+mj-lt"/>
              </a:rPr>
              <a:t>        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三维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GIS</a:t>
            </a:r>
            <a:r>
              <a:rPr lang="zh-CN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和虚拟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GIS</a:t>
            </a:r>
            <a:r>
              <a:rPr lang="zh-CN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方面的研究，主要包括三维数据模型，数据分析，多维空间数据库管理系统，虚拟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GIS</a:t>
            </a:r>
            <a:r>
              <a:rPr lang="zh-CN" altLang="zh-CN" sz="3200" dirty="0">
                <a:solidFill>
                  <a:schemeClr val="tx1"/>
                </a:solidFill>
                <a:latin typeface="+mj-lt"/>
                <a:ea typeface="隶书" pitchFamily="49" charset="-122"/>
              </a:rPr>
              <a:t>引擎等方面。</a:t>
            </a:r>
            <a:endParaRPr lang="zh-CN" altLang="en-US" sz="3200" dirty="0">
              <a:solidFill>
                <a:schemeClr val="tx1"/>
              </a:solidFill>
              <a:latin typeface="+mj-lt"/>
              <a:ea typeface="隶书" pitchFamily="49" charset="-122"/>
            </a:endParaRP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700213"/>
            <a:ext cx="7416800" cy="1143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GIS</a:t>
            </a:r>
            <a:r>
              <a:rPr lang="zh-CN" altLang="en-US" dirty="0" smtClean="0">
                <a:latin typeface="+mj-lt"/>
              </a:rPr>
              <a:t>概述</a:t>
            </a:r>
            <a:endParaRPr lang="zh-CN" altLang="en-US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tianj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125538"/>
            <a:ext cx="7920037" cy="5373687"/>
          </a:xfrm>
          <a:prstGeom prst="rect">
            <a:avLst/>
          </a:prstGeom>
          <a:noFill/>
        </p:spPr>
      </p:pic>
      <p:pic>
        <p:nvPicPr>
          <p:cNvPr id="3" name="Picture 1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9388" y="908050"/>
            <a:ext cx="8353425" cy="1143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39874" y="0"/>
            <a:ext cx="2971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zh-CN"/>
              <a:t> </a:t>
            </a:r>
            <a:r>
              <a:rPr lang="zh-CN" altLang="en-US" sz="3600">
                <a:solidFill>
                  <a:srgbClr val="FF6600"/>
                </a:solidFill>
                <a:ea typeface="隶书" pitchFamily="49" charset="-122"/>
              </a:rPr>
              <a:t>地形仿真图</a:t>
            </a:r>
            <a:endParaRPr lang="zh-CN" altLang="zh-CN" sz="3600">
              <a:solidFill>
                <a:srgbClr val="FF6600"/>
              </a:solidFill>
              <a:ea typeface="隶书" pitchFamily="49" charset="-122"/>
            </a:endParaRPr>
          </a:p>
        </p:txBody>
      </p:sp>
      <p:pic>
        <p:nvPicPr>
          <p:cNvPr id="3" name="Picture 7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150"/>
            <a:ext cx="8785225" cy="5724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052513"/>
            <a:ext cx="8135938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55650" y="188913"/>
            <a:ext cx="3124200" cy="692150"/>
          </a:xfrm>
          <a:prstGeom prst="wedgeRectCallout">
            <a:avLst>
              <a:gd name="adj1" fmla="val 46292"/>
              <a:gd name="adj2" fmla="val 336926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endParaRPr kumimoji="1" lang="zh-CN" altLang="en-US" sz="4400">
              <a:solidFill>
                <a:srgbClr val="FF9900"/>
              </a:solidFill>
              <a:effectDag name="">
                <a:cont type="tree" name="">
                  <a:effect ref="fillLine"/>
                  <a:outerShdw dist="38100" dir="13500000" algn="br">
                    <a:srgbClr val="FFBB55"/>
                  </a:outerShdw>
                </a:cont>
                <a:cont type="tree" name="">
                  <a:effect ref="fillLine"/>
                  <a:outerShdw dist="38100" dir="2700000" algn="tl">
                    <a:srgbClr val="995B00"/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550" y="260350"/>
            <a:ext cx="2438400" cy="5334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>
                <a:solidFill>
                  <a:srgbClr val="FFFFFF"/>
                </a:solidFill>
              </a:rPr>
              <a:t>虚拟城市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381000"/>
            <a:ext cx="6553200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olidFill>
                  <a:srgbClr val="FF6600"/>
                </a:solidFill>
                <a:ea typeface="隶书" pitchFamily="49" charset="-122"/>
              </a:rPr>
              <a:t>应用方面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51620" y="2276872"/>
            <a:ext cx="6629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endParaRPr kumimoji="1" lang="zh-CN" altLang="en-US" sz="320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3600" dirty="0">
                <a:solidFill>
                  <a:schemeClr val="tx1"/>
                </a:solidFill>
                <a:latin typeface="Tahoma" pitchFamily="34" charset="0"/>
                <a:ea typeface="隶书" pitchFamily="49" charset="-122"/>
              </a:rPr>
              <a:t>空间信息服务与产业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</a:pPr>
            <a:r>
              <a:rPr kumimoji="1" lang="zh-CN" altLang="en-US" sz="3600" dirty="0">
                <a:solidFill>
                  <a:schemeClr val="tx1"/>
                </a:solidFill>
                <a:latin typeface="Tahoma" pitchFamily="34" charset="0"/>
                <a:ea typeface="隶书" pitchFamily="49" charset="-122"/>
              </a:rPr>
              <a:t>空间信息共享与数据服务体系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44066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FF6600"/>
                </a:solidFill>
              </a:rPr>
              <a:t>空间信息服务</a:t>
            </a:r>
          </a:p>
        </p:txBody>
      </p:sp>
      <p:pic>
        <p:nvPicPr>
          <p:cNvPr id="3" name="Picture 6" descr="chicagoland_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484313"/>
            <a:ext cx="4321175" cy="4824412"/>
          </a:xfrm>
          <a:prstGeom prst="rect">
            <a:avLst/>
          </a:prstGeom>
          <a:noFill/>
        </p:spPr>
      </p:pic>
      <p:pic>
        <p:nvPicPr>
          <p:cNvPr id="4" name="Picture 7" descr="wx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5963" y="2819400"/>
            <a:ext cx="2736850" cy="2122488"/>
          </a:xfrm>
          <a:prstGeom prst="rect">
            <a:avLst/>
          </a:prstGeom>
          <a:noFill/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187450" y="6324600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ct val="100000"/>
              </a:lnSpc>
            </a:pPr>
            <a:r>
              <a:rPr kumimoji="1" lang="zh-CN" altLang="en-US" sz="28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基于</a:t>
            </a:r>
            <a:r>
              <a:rPr kumimoji="1" lang="en-US" altLang="zh-CN" sz="28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GPS</a:t>
            </a:r>
            <a:r>
              <a:rPr kumimoji="1" lang="zh-CN" altLang="en-US" sz="28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和</a:t>
            </a:r>
            <a:r>
              <a:rPr kumimoji="1" lang="en-US" altLang="zh-CN" sz="28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GIS</a:t>
            </a:r>
            <a:r>
              <a:rPr kumimoji="1" lang="zh-CN" altLang="en-US" sz="2800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技术的导航系统</a:t>
            </a:r>
            <a:endParaRPr kumimoji="1" lang="zh-CN" altLang="en-US" sz="44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10800000">
            <a:off x="4267200" y="2438400"/>
            <a:ext cx="1676400" cy="381000"/>
          </a:xfrm>
          <a:prstGeom prst="curvedUpArrow">
            <a:avLst>
              <a:gd name="adj1" fmla="val 88000"/>
              <a:gd name="adj2" fmla="val 176000"/>
              <a:gd name="adj3" fmla="val 43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50825" y="1125538"/>
            <a:ext cx="8280400" cy="1143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0"/>
            <a:ext cx="8382000" cy="6096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>
                <a:solidFill>
                  <a:srgbClr val="FF9966"/>
                </a:solidFill>
              </a:rPr>
              <a:t>空间信息共享与数据服务体系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0" y="692150"/>
            <a:ext cx="8964613" cy="5924550"/>
            <a:chOff x="-42" y="96"/>
            <a:chExt cx="5514" cy="3626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2016" y="191"/>
              <a:ext cx="673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   传统操作数据</a:t>
              </a: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4321" y="240"/>
              <a:ext cx="623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algn="ctr"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地球信息科学数据仓库</a:t>
              </a:r>
            </a:p>
          </p:txBody>
        </p: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720" y="384"/>
              <a:ext cx="720" cy="1008"/>
              <a:chOff x="672" y="144"/>
              <a:chExt cx="720" cy="1008"/>
            </a:xfrm>
          </p:grpSpPr>
          <p:grpSp>
            <p:nvGrpSpPr>
              <p:cNvPr id="104" name="Group 8"/>
              <p:cNvGrpSpPr>
                <a:grpSpLocks/>
              </p:cNvGrpSpPr>
              <p:nvPr/>
            </p:nvGrpSpPr>
            <p:grpSpPr bwMode="auto">
              <a:xfrm>
                <a:off x="721" y="190"/>
                <a:ext cx="622" cy="841"/>
                <a:chOff x="865" y="286"/>
                <a:chExt cx="622" cy="841"/>
              </a:xfrm>
            </p:grpSpPr>
            <p:sp>
              <p:nvSpPr>
                <p:cNvPr id="10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865" y="286"/>
                  <a:ext cx="622" cy="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对地观测数据</a:t>
                  </a:r>
                </a:p>
              </p:txBody>
            </p:sp>
            <p:sp>
              <p:nvSpPr>
                <p:cNvPr id="10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865" y="479"/>
                  <a:ext cx="622" cy="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台站观测数据</a:t>
                  </a:r>
                </a:p>
              </p:txBody>
            </p:sp>
            <p:sp>
              <p:nvSpPr>
                <p:cNvPr id="10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865" y="671"/>
                  <a:ext cx="622" cy="7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野外调查数据</a:t>
                  </a:r>
                </a:p>
              </p:txBody>
            </p:sp>
            <p:sp>
              <p:nvSpPr>
                <p:cNvPr id="109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865" y="862"/>
                  <a:ext cx="622" cy="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统计数据</a:t>
                  </a:r>
                </a:p>
              </p:txBody>
            </p:sp>
            <p:sp>
              <p:nvSpPr>
                <p:cNvPr id="11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865" y="1052"/>
                  <a:ext cx="622" cy="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专家知识</a:t>
                  </a:r>
                </a:p>
              </p:txBody>
            </p:sp>
          </p:grpSp>
          <p:sp>
            <p:nvSpPr>
              <p:cNvPr id="105" name="Rectangle 14"/>
              <p:cNvSpPr>
                <a:spLocks noChangeArrowheads="1"/>
              </p:cNvSpPr>
              <p:nvPr/>
            </p:nvSpPr>
            <p:spPr bwMode="auto">
              <a:xfrm>
                <a:off x="672" y="144"/>
                <a:ext cx="720" cy="100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2639" y="768"/>
              <a:ext cx="433" cy="602"/>
              <a:chOff x="1102" y="96"/>
              <a:chExt cx="866" cy="1825"/>
            </a:xfrm>
          </p:grpSpPr>
          <p:grpSp>
            <p:nvGrpSpPr>
              <p:cNvPr id="99" name="Group 16"/>
              <p:cNvGrpSpPr>
                <a:grpSpLocks/>
              </p:cNvGrpSpPr>
              <p:nvPr/>
            </p:nvGrpSpPr>
            <p:grpSpPr bwMode="auto">
              <a:xfrm>
                <a:off x="1344" y="96"/>
                <a:ext cx="384" cy="864"/>
                <a:chOff x="1344" y="96"/>
                <a:chExt cx="384" cy="864"/>
              </a:xfrm>
            </p:grpSpPr>
            <p:sp>
              <p:nvSpPr>
                <p:cNvPr id="101" name="Rectangle 17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Rectangle 18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Rectangle 19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0" name="Text Box 20"/>
              <p:cNvSpPr txBox="1">
                <a:spLocks noChangeArrowheads="1"/>
              </p:cNvSpPr>
              <p:nvPr/>
            </p:nvSpPr>
            <p:spPr bwMode="auto">
              <a:xfrm>
                <a:off x="1102" y="1010"/>
                <a:ext cx="866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处理记</a:t>
                </a:r>
              </a:p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录转化</a:t>
                </a:r>
              </a:p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管理器</a:t>
                </a:r>
              </a:p>
            </p:txBody>
          </p:sp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976" y="768"/>
              <a:ext cx="480" cy="502"/>
              <a:chOff x="1104" y="96"/>
              <a:chExt cx="864" cy="1457"/>
            </a:xfrm>
          </p:grpSpPr>
          <p:grpSp>
            <p:nvGrpSpPr>
              <p:cNvPr id="94" name="Group 22"/>
              <p:cNvGrpSpPr>
                <a:grpSpLocks/>
              </p:cNvGrpSpPr>
              <p:nvPr/>
            </p:nvGrpSpPr>
            <p:grpSpPr bwMode="auto">
              <a:xfrm>
                <a:off x="1344" y="96"/>
                <a:ext cx="384" cy="864"/>
                <a:chOff x="1344" y="96"/>
                <a:chExt cx="384" cy="864"/>
              </a:xfrm>
            </p:grpSpPr>
            <p:sp>
              <p:nvSpPr>
                <p:cNvPr id="96" name="Rectangle 23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Rectangle 24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Rectangle 25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5" name="Text Box 26"/>
              <p:cNvSpPr txBox="1">
                <a:spLocks noChangeArrowheads="1"/>
              </p:cNvSpPr>
              <p:nvPr/>
            </p:nvSpPr>
            <p:spPr bwMode="auto">
              <a:xfrm>
                <a:off x="1104" y="1009"/>
                <a:ext cx="864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复制</a:t>
                </a:r>
              </a:p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服务器</a:t>
                </a:r>
              </a:p>
            </p:txBody>
          </p:sp>
        </p:grpSp>
        <p:grpSp>
          <p:nvGrpSpPr>
            <p:cNvPr id="9" name="Group 27"/>
            <p:cNvGrpSpPr>
              <a:grpSpLocks/>
            </p:cNvGrpSpPr>
            <p:nvPr/>
          </p:nvGrpSpPr>
          <p:grpSpPr bwMode="auto">
            <a:xfrm>
              <a:off x="3696" y="384"/>
              <a:ext cx="384" cy="864"/>
              <a:chOff x="1344" y="96"/>
              <a:chExt cx="384" cy="864"/>
            </a:xfrm>
          </p:grpSpPr>
          <p:sp>
            <p:nvSpPr>
              <p:cNvPr id="91" name="Rectangle 28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384" cy="86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2" name="Rectangle 29"/>
              <p:cNvSpPr>
                <a:spLocks noChangeArrowheads="1"/>
              </p:cNvSpPr>
              <p:nvPr/>
            </p:nvSpPr>
            <p:spPr bwMode="auto">
              <a:xfrm>
                <a:off x="1392" y="672"/>
                <a:ext cx="288" cy="240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3" name="Rectangle 30"/>
              <p:cNvSpPr>
                <a:spLocks noChangeArrowheads="1"/>
              </p:cNvSpPr>
              <p:nvPr/>
            </p:nvSpPr>
            <p:spPr bwMode="auto">
              <a:xfrm>
                <a:off x="1344" y="192"/>
                <a:ext cx="336" cy="48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3456" y="144"/>
              <a:ext cx="865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algn="ctr"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数据仓库服务器</a:t>
              </a:r>
            </a:p>
          </p:txBody>
        </p:sp>
        <p:sp>
          <p:nvSpPr>
            <p:cNvPr id="11" name="AutoShape 32"/>
            <p:cNvSpPr>
              <a:spLocks noChangeArrowheads="1"/>
            </p:cNvSpPr>
            <p:nvPr/>
          </p:nvSpPr>
          <p:spPr bwMode="auto">
            <a:xfrm>
              <a:off x="4464" y="480"/>
              <a:ext cx="336" cy="432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" name="Group 33"/>
            <p:cNvGrpSpPr>
              <a:grpSpLocks/>
            </p:cNvGrpSpPr>
            <p:nvPr/>
          </p:nvGrpSpPr>
          <p:grpSpPr bwMode="auto">
            <a:xfrm>
              <a:off x="1488" y="336"/>
              <a:ext cx="1104" cy="985"/>
              <a:chOff x="1440" y="384"/>
              <a:chExt cx="1104" cy="985"/>
            </a:xfrm>
          </p:grpSpPr>
          <p:grpSp>
            <p:nvGrpSpPr>
              <p:cNvPr id="83" name="Group 34"/>
              <p:cNvGrpSpPr>
                <a:grpSpLocks/>
              </p:cNvGrpSpPr>
              <p:nvPr/>
            </p:nvGrpSpPr>
            <p:grpSpPr bwMode="auto">
              <a:xfrm>
                <a:off x="1440" y="384"/>
                <a:ext cx="862" cy="985"/>
                <a:chOff x="1104" y="96"/>
                <a:chExt cx="862" cy="985"/>
              </a:xfrm>
            </p:grpSpPr>
            <p:grpSp>
              <p:nvGrpSpPr>
                <p:cNvPr id="86" name="Group 35"/>
                <p:cNvGrpSpPr>
                  <a:grpSpLocks/>
                </p:cNvGrpSpPr>
                <p:nvPr/>
              </p:nvGrpSpPr>
              <p:grpSpPr bwMode="auto">
                <a:xfrm>
                  <a:off x="1344" y="96"/>
                  <a:ext cx="384" cy="864"/>
                  <a:chOff x="1344" y="96"/>
                  <a:chExt cx="384" cy="864"/>
                </a:xfrm>
              </p:grpSpPr>
              <p:sp>
                <p:nvSpPr>
                  <p:cNvPr id="88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96"/>
                    <a:ext cx="384" cy="86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672"/>
                    <a:ext cx="288" cy="240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2"/>
                    <a:ext cx="336" cy="48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04" y="1006"/>
                  <a:ext cx="862" cy="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传统操作系统服务器</a:t>
                  </a:r>
                </a:p>
              </p:txBody>
            </p:sp>
          </p:grpSp>
          <p:sp>
            <p:nvSpPr>
              <p:cNvPr id="84" name="Line 40"/>
              <p:cNvSpPr>
                <a:spLocks noChangeShapeType="1"/>
              </p:cNvSpPr>
              <p:nvPr/>
            </p:nvSpPr>
            <p:spPr bwMode="auto">
              <a:xfrm>
                <a:off x="2064" y="52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5" name="AutoShape 41"/>
              <p:cNvSpPr>
                <a:spLocks noChangeArrowheads="1"/>
              </p:cNvSpPr>
              <p:nvPr/>
            </p:nvSpPr>
            <p:spPr bwMode="auto">
              <a:xfrm>
                <a:off x="2160" y="384"/>
                <a:ext cx="384" cy="336"/>
              </a:xfrm>
              <a:prstGeom prst="flowChartMagneticDisk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Line 42"/>
            <p:cNvSpPr>
              <a:spLocks noChangeShapeType="1"/>
            </p:cNvSpPr>
            <p:nvPr/>
          </p:nvSpPr>
          <p:spPr bwMode="auto">
            <a:xfrm>
              <a:off x="4080" y="67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4176" y="1056"/>
              <a:ext cx="719" cy="8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algn="ctr"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元数据映射</a:t>
              </a:r>
            </a:p>
          </p:txBody>
        </p: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4801" y="624"/>
              <a:ext cx="623" cy="811"/>
              <a:chOff x="1105" y="96"/>
              <a:chExt cx="863" cy="1187"/>
            </a:xfrm>
          </p:grpSpPr>
          <p:grpSp>
            <p:nvGrpSpPr>
              <p:cNvPr id="78" name="Group 45"/>
              <p:cNvGrpSpPr>
                <a:grpSpLocks/>
              </p:cNvGrpSpPr>
              <p:nvPr/>
            </p:nvGrpSpPr>
            <p:grpSpPr bwMode="auto">
              <a:xfrm>
                <a:off x="1344" y="96"/>
                <a:ext cx="384" cy="864"/>
                <a:chOff x="1344" y="96"/>
                <a:chExt cx="384" cy="864"/>
              </a:xfrm>
            </p:grpSpPr>
            <p:sp>
              <p:nvSpPr>
                <p:cNvPr id="80" name="Rectangle 46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Rectangle 47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Rectangle 48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Text Box 49"/>
              <p:cNvSpPr txBox="1">
                <a:spLocks noChangeArrowheads="1"/>
              </p:cNvSpPr>
              <p:nvPr/>
            </p:nvSpPr>
            <p:spPr bwMode="auto">
              <a:xfrm>
                <a:off x="1105" y="1009"/>
                <a:ext cx="863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数据仓库</a:t>
                </a:r>
              </a:p>
              <a:p>
                <a:pPr algn="ctr"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元服务器</a:t>
                </a:r>
              </a:p>
            </p:txBody>
          </p:sp>
        </p:grp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1488" y="96"/>
              <a:ext cx="1152" cy="139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51"/>
            <p:cNvSpPr>
              <a:spLocks noChangeShapeType="1"/>
            </p:cNvSpPr>
            <p:nvPr/>
          </p:nvSpPr>
          <p:spPr bwMode="auto">
            <a:xfrm>
              <a:off x="2928" y="9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AutoShape 52"/>
            <p:cNvSpPr>
              <a:spLocks noChangeArrowheads="1"/>
            </p:cNvSpPr>
            <p:nvPr/>
          </p:nvSpPr>
          <p:spPr bwMode="auto">
            <a:xfrm>
              <a:off x="2448" y="912"/>
              <a:ext cx="288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auto">
            <a:xfrm>
              <a:off x="1392" y="816"/>
              <a:ext cx="192" cy="144"/>
            </a:xfrm>
            <a:prstGeom prst="rightArrow">
              <a:avLst>
                <a:gd name="adj1" fmla="val 50000"/>
                <a:gd name="adj2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auto">
            <a:xfrm>
              <a:off x="-42" y="529"/>
              <a:ext cx="696" cy="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主要数据源</a:t>
              </a: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auto">
            <a:xfrm>
              <a:off x="1728" y="1534"/>
              <a:ext cx="672" cy="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后置处理</a:t>
              </a:r>
            </a:p>
          </p:txBody>
        </p:sp>
        <p:sp>
          <p:nvSpPr>
            <p:cNvPr id="22" name="Text Box 56"/>
            <p:cNvSpPr txBox="1">
              <a:spLocks noChangeArrowheads="1"/>
            </p:cNvSpPr>
            <p:nvPr/>
          </p:nvSpPr>
          <p:spPr bwMode="auto">
            <a:xfrm>
              <a:off x="2736" y="1534"/>
              <a:ext cx="671" cy="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algn="ctr"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数据转换和清理</a:t>
              </a:r>
            </a:p>
          </p:txBody>
        </p:sp>
        <p:sp>
          <p:nvSpPr>
            <p:cNvPr id="23" name="Rectangle 57"/>
            <p:cNvSpPr>
              <a:spLocks noChangeArrowheads="1"/>
            </p:cNvSpPr>
            <p:nvPr/>
          </p:nvSpPr>
          <p:spPr bwMode="auto">
            <a:xfrm>
              <a:off x="2688" y="576"/>
              <a:ext cx="768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AutoShape 58"/>
            <p:cNvSpPr>
              <a:spLocks noChangeArrowheads="1"/>
            </p:cNvSpPr>
            <p:nvPr/>
          </p:nvSpPr>
          <p:spPr bwMode="auto">
            <a:xfrm>
              <a:off x="3408" y="912"/>
              <a:ext cx="240" cy="144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59"/>
            <p:cNvSpPr>
              <a:spLocks noChangeShapeType="1"/>
            </p:cNvSpPr>
            <p:nvPr/>
          </p:nvSpPr>
          <p:spPr bwMode="auto">
            <a:xfrm>
              <a:off x="4080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60"/>
            <p:cNvSpPr>
              <a:spLocks noChangeShapeType="1"/>
            </p:cNvSpPr>
            <p:nvPr/>
          </p:nvSpPr>
          <p:spPr bwMode="auto">
            <a:xfrm>
              <a:off x="4896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Rectangle 61"/>
            <p:cNvSpPr>
              <a:spLocks noChangeArrowheads="1"/>
            </p:cNvSpPr>
            <p:nvPr/>
          </p:nvSpPr>
          <p:spPr bwMode="auto">
            <a:xfrm>
              <a:off x="3552" y="96"/>
              <a:ext cx="1824" cy="144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Text Box 62"/>
            <p:cNvSpPr txBox="1">
              <a:spLocks noChangeArrowheads="1"/>
            </p:cNvSpPr>
            <p:nvPr/>
          </p:nvSpPr>
          <p:spPr bwMode="auto">
            <a:xfrm>
              <a:off x="4512" y="1584"/>
              <a:ext cx="815" cy="7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中间处理</a:t>
              </a:r>
            </a:p>
          </p:txBody>
        </p:sp>
        <p:grpSp>
          <p:nvGrpSpPr>
            <p:cNvPr id="29" name="Group 63"/>
            <p:cNvGrpSpPr>
              <a:grpSpLocks/>
            </p:cNvGrpSpPr>
            <p:nvPr/>
          </p:nvGrpSpPr>
          <p:grpSpPr bwMode="auto">
            <a:xfrm>
              <a:off x="2639" y="1920"/>
              <a:ext cx="2689" cy="480"/>
              <a:chOff x="2639" y="1920"/>
              <a:chExt cx="2689" cy="480"/>
            </a:xfrm>
          </p:grpSpPr>
          <p:sp>
            <p:nvSpPr>
              <p:cNvPr id="64" name="Text Box 64"/>
              <p:cNvSpPr txBox="1">
                <a:spLocks noChangeArrowheads="1"/>
              </p:cNvSpPr>
              <p:nvPr/>
            </p:nvSpPr>
            <p:spPr bwMode="auto">
              <a:xfrm>
                <a:off x="2639" y="2062"/>
                <a:ext cx="767" cy="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部门数据中心</a:t>
                </a:r>
              </a:p>
            </p:txBody>
          </p:sp>
          <p:sp>
            <p:nvSpPr>
              <p:cNvPr id="65" name="Line 65"/>
              <p:cNvSpPr>
                <a:spLocks noChangeShapeType="1"/>
              </p:cNvSpPr>
              <p:nvPr/>
            </p:nvSpPr>
            <p:spPr bwMode="auto">
              <a:xfrm>
                <a:off x="5184" y="192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6" name="Group 66"/>
              <p:cNvGrpSpPr>
                <a:grpSpLocks/>
              </p:cNvGrpSpPr>
              <p:nvPr/>
            </p:nvGrpSpPr>
            <p:grpSpPr bwMode="auto">
              <a:xfrm>
                <a:off x="3408" y="1920"/>
                <a:ext cx="1920" cy="480"/>
                <a:chOff x="3408" y="1920"/>
                <a:chExt cx="1920" cy="480"/>
              </a:xfrm>
            </p:grpSpPr>
            <p:grpSp>
              <p:nvGrpSpPr>
                <p:cNvPr id="67" name="Group 67"/>
                <p:cNvGrpSpPr>
                  <a:grpSpLocks/>
                </p:cNvGrpSpPr>
                <p:nvPr/>
              </p:nvGrpSpPr>
              <p:grpSpPr bwMode="auto">
                <a:xfrm>
                  <a:off x="3456" y="1968"/>
                  <a:ext cx="336" cy="432"/>
                  <a:chOff x="1344" y="96"/>
                  <a:chExt cx="384" cy="864"/>
                </a:xfrm>
              </p:grpSpPr>
              <p:sp>
                <p:nvSpPr>
                  <p:cNvPr id="75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96"/>
                    <a:ext cx="384" cy="86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672"/>
                    <a:ext cx="288" cy="240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2"/>
                    <a:ext cx="336" cy="48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8" name="Group 71"/>
                <p:cNvGrpSpPr>
                  <a:grpSpLocks/>
                </p:cNvGrpSpPr>
                <p:nvPr/>
              </p:nvGrpSpPr>
              <p:grpSpPr bwMode="auto">
                <a:xfrm>
                  <a:off x="4992" y="1968"/>
                  <a:ext cx="336" cy="432"/>
                  <a:chOff x="1344" y="96"/>
                  <a:chExt cx="384" cy="864"/>
                </a:xfrm>
              </p:grpSpPr>
              <p:sp>
                <p:nvSpPr>
                  <p:cNvPr id="72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96"/>
                    <a:ext cx="384" cy="86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672"/>
                    <a:ext cx="288" cy="240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2"/>
                    <a:ext cx="336" cy="48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-1341" tIns="-313" rIns="-1341" bIns="-313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9" name="Line 75"/>
                <p:cNvSpPr>
                  <a:spLocks noChangeShapeType="1"/>
                </p:cNvSpPr>
                <p:nvPr/>
              </p:nvSpPr>
              <p:spPr bwMode="auto">
                <a:xfrm>
                  <a:off x="3408" y="1920"/>
                  <a:ext cx="1920" cy="0"/>
                </a:xfrm>
                <a:prstGeom prst="line">
                  <a:avLst/>
                </a:prstGeom>
                <a:noFill/>
                <a:ln w="57150" cmpd="thinThick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Line 76"/>
                <p:cNvSpPr>
                  <a:spLocks noChangeShapeType="1"/>
                </p:cNvSpPr>
                <p:nvPr/>
              </p:nvSpPr>
              <p:spPr bwMode="auto">
                <a:xfrm>
                  <a:off x="3648" y="192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4274" y="2109"/>
                  <a:ext cx="766" cy="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pPr defTabSz="3919538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zh-CN" altLang="en-US" sz="800">
                      <a:solidFill>
                        <a:srgbClr val="FF0000"/>
                      </a:solidFill>
                      <a:ea typeface="黑体" pitchFamily="49" charset="-122"/>
                    </a:rPr>
                    <a:t>多维数据中心</a:t>
                  </a:r>
                </a:p>
              </p:txBody>
            </p:sp>
          </p:grpSp>
        </p:grpSp>
        <p:sp>
          <p:nvSpPr>
            <p:cNvPr id="30" name="Rectangle 78"/>
            <p:cNvSpPr>
              <a:spLocks noChangeArrowheads="1"/>
            </p:cNvSpPr>
            <p:nvPr/>
          </p:nvSpPr>
          <p:spPr bwMode="auto">
            <a:xfrm>
              <a:off x="2544" y="1872"/>
              <a:ext cx="2880" cy="5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Text Box 79"/>
            <p:cNvSpPr txBox="1">
              <a:spLocks noChangeArrowheads="1"/>
            </p:cNvSpPr>
            <p:nvPr/>
          </p:nvSpPr>
          <p:spPr bwMode="auto">
            <a:xfrm>
              <a:off x="4176" y="2496"/>
              <a:ext cx="817" cy="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前置处理</a:t>
              </a:r>
            </a:p>
          </p:txBody>
        </p:sp>
        <p:sp>
          <p:nvSpPr>
            <p:cNvPr id="32" name="AutoShape 80"/>
            <p:cNvSpPr>
              <a:spLocks noChangeArrowheads="1"/>
            </p:cNvSpPr>
            <p:nvPr/>
          </p:nvSpPr>
          <p:spPr bwMode="auto">
            <a:xfrm>
              <a:off x="4224" y="1440"/>
              <a:ext cx="144" cy="480"/>
            </a:xfrm>
            <a:prstGeom prst="upDownArrow">
              <a:avLst>
                <a:gd name="adj1" fmla="val 50000"/>
                <a:gd name="adj2" fmla="val 6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3" name="Group 81"/>
            <p:cNvGrpSpPr>
              <a:grpSpLocks/>
            </p:cNvGrpSpPr>
            <p:nvPr/>
          </p:nvGrpSpPr>
          <p:grpSpPr bwMode="auto">
            <a:xfrm>
              <a:off x="1198" y="1920"/>
              <a:ext cx="1154" cy="576"/>
              <a:chOff x="1006" y="1920"/>
              <a:chExt cx="1154" cy="576"/>
            </a:xfrm>
          </p:grpSpPr>
          <p:grpSp>
            <p:nvGrpSpPr>
              <p:cNvPr id="59" name="Group 82"/>
              <p:cNvGrpSpPr>
                <a:grpSpLocks/>
              </p:cNvGrpSpPr>
              <p:nvPr/>
            </p:nvGrpSpPr>
            <p:grpSpPr bwMode="auto">
              <a:xfrm>
                <a:off x="1824" y="1920"/>
                <a:ext cx="336" cy="576"/>
                <a:chOff x="1344" y="96"/>
                <a:chExt cx="384" cy="864"/>
              </a:xfrm>
            </p:grpSpPr>
            <p:sp>
              <p:nvSpPr>
                <p:cNvPr id="61" name="Rectangle 83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Rectangle 84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Rectangle 85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0" name="Text Box 86"/>
              <p:cNvSpPr txBox="1">
                <a:spLocks noChangeArrowheads="1"/>
              </p:cNvSpPr>
              <p:nvPr/>
            </p:nvSpPr>
            <p:spPr bwMode="auto">
              <a:xfrm>
                <a:off x="1006" y="2062"/>
                <a:ext cx="770" cy="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solidFill>
                      <a:srgbClr val="FF0000"/>
                    </a:solidFill>
                    <a:ea typeface="黑体" pitchFamily="49" charset="-122"/>
                  </a:rPr>
                  <a:t>应用服务器</a:t>
                </a:r>
              </a:p>
            </p:txBody>
          </p:sp>
        </p:grpSp>
        <p:sp>
          <p:nvSpPr>
            <p:cNvPr id="34" name="AutoShape 87"/>
            <p:cNvSpPr>
              <a:spLocks noChangeArrowheads="1"/>
            </p:cNvSpPr>
            <p:nvPr/>
          </p:nvSpPr>
          <p:spPr bwMode="auto">
            <a:xfrm>
              <a:off x="2352" y="2160"/>
              <a:ext cx="288" cy="96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88"/>
            <p:cNvSpPr>
              <a:spLocks noChangeShapeType="1"/>
            </p:cNvSpPr>
            <p:nvPr/>
          </p:nvSpPr>
          <p:spPr bwMode="auto">
            <a:xfrm>
              <a:off x="624" y="2832"/>
              <a:ext cx="4800" cy="0"/>
            </a:xfrm>
            <a:prstGeom prst="line">
              <a:avLst/>
            </a:prstGeom>
            <a:noFill/>
            <a:ln w="57150" cmpd="thinThick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AutoShape 89"/>
            <p:cNvSpPr>
              <a:spLocks noChangeArrowheads="1"/>
            </p:cNvSpPr>
            <p:nvPr/>
          </p:nvSpPr>
          <p:spPr bwMode="auto">
            <a:xfrm>
              <a:off x="2160" y="2496"/>
              <a:ext cx="144" cy="336"/>
            </a:xfrm>
            <a:prstGeom prst="upDownArrow">
              <a:avLst>
                <a:gd name="adj1" fmla="val 50000"/>
                <a:gd name="adj2" fmla="val 4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1198" y="2544"/>
              <a:ext cx="722" cy="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数据请求</a:t>
              </a:r>
            </a:p>
          </p:txBody>
        </p:sp>
        <p:grpSp>
          <p:nvGrpSpPr>
            <p:cNvPr id="38" name="Group 91"/>
            <p:cNvGrpSpPr>
              <a:grpSpLocks/>
            </p:cNvGrpSpPr>
            <p:nvPr/>
          </p:nvGrpSpPr>
          <p:grpSpPr bwMode="auto">
            <a:xfrm>
              <a:off x="816" y="2832"/>
              <a:ext cx="4416" cy="384"/>
              <a:chOff x="816" y="2832"/>
              <a:chExt cx="4416" cy="384"/>
            </a:xfrm>
          </p:grpSpPr>
          <p:grpSp>
            <p:nvGrpSpPr>
              <p:cNvPr id="43" name="Group 92"/>
              <p:cNvGrpSpPr>
                <a:grpSpLocks/>
              </p:cNvGrpSpPr>
              <p:nvPr/>
            </p:nvGrpSpPr>
            <p:grpSpPr bwMode="auto">
              <a:xfrm>
                <a:off x="816" y="2880"/>
                <a:ext cx="240" cy="336"/>
                <a:chOff x="1344" y="96"/>
                <a:chExt cx="384" cy="864"/>
              </a:xfrm>
            </p:grpSpPr>
            <p:sp>
              <p:nvSpPr>
                <p:cNvPr id="56" name="Rectangle 93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Rectangle 94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Rectangle 95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Group 96"/>
              <p:cNvGrpSpPr>
                <a:grpSpLocks/>
              </p:cNvGrpSpPr>
              <p:nvPr/>
            </p:nvGrpSpPr>
            <p:grpSpPr bwMode="auto">
              <a:xfrm>
                <a:off x="1440" y="2880"/>
                <a:ext cx="240" cy="336"/>
                <a:chOff x="1344" y="96"/>
                <a:chExt cx="384" cy="864"/>
              </a:xfrm>
            </p:grpSpPr>
            <p:sp>
              <p:nvSpPr>
                <p:cNvPr id="53" name="Rectangle 97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Rectangle 98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Rectangle 99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100"/>
              <p:cNvGrpSpPr>
                <a:grpSpLocks/>
              </p:cNvGrpSpPr>
              <p:nvPr/>
            </p:nvGrpSpPr>
            <p:grpSpPr bwMode="auto">
              <a:xfrm>
                <a:off x="4992" y="2880"/>
                <a:ext cx="240" cy="336"/>
                <a:chOff x="1344" y="96"/>
                <a:chExt cx="384" cy="864"/>
              </a:xfrm>
            </p:grpSpPr>
            <p:sp>
              <p:nvSpPr>
                <p:cNvPr id="50" name="Rectangle 101"/>
                <p:cNvSpPr>
                  <a:spLocks noChangeArrowheads="1"/>
                </p:cNvSpPr>
                <p:nvPr/>
              </p:nvSpPr>
              <p:spPr bwMode="auto">
                <a:xfrm>
                  <a:off x="1344" y="96"/>
                  <a:ext cx="384" cy="86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Rectangle 102"/>
                <p:cNvSpPr>
                  <a:spLocks noChangeArrowheads="1"/>
                </p:cNvSpPr>
                <p:nvPr/>
              </p:nvSpPr>
              <p:spPr bwMode="auto">
                <a:xfrm>
                  <a:off x="1392" y="672"/>
                  <a:ext cx="288" cy="2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Rectangle 103"/>
                <p:cNvSpPr>
                  <a:spLocks noChangeArrowheads="1"/>
                </p:cNvSpPr>
                <p:nvPr/>
              </p:nvSpPr>
              <p:spPr bwMode="auto">
                <a:xfrm>
                  <a:off x="1344" y="192"/>
                  <a:ext cx="336" cy="48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-1341" tIns="-313" rIns="-1341" bIns="-313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6" name="Text Box 104"/>
              <p:cNvSpPr txBox="1">
                <a:spLocks noChangeArrowheads="1"/>
              </p:cNvSpPr>
              <p:nvPr/>
            </p:nvSpPr>
            <p:spPr bwMode="auto">
              <a:xfrm>
                <a:off x="2833" y="2879"/>
                <a:ext cx="1296" cy="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pPr defTabSz="3919538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zh-CN" altLang="en-US" sz="800">
                    <a:ea typeface="黑体" pitchFamily="49" charset="-122"/>
                  </a:rPr>
                  <a:t>……</a:t>
                </a:r>
              </a:p>
            </p:txBody>
          </p:sp>
          <p:sp>
            <p:nvSpPr>
              <p:cNvPr id="47" name="Line 105"/>
              <p:cNvSpPr>
                <a:spLocks noChangeShapeType="1"/>
              </p:cNvSpPr>
              <p:nvPr/>
            </p:nvSpPr>
            <p:spPr bwMode="auto">
              <a:xfrm>
                <a:off x="912" y="28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106"/>
              <p:cNvSpPr>
                <a:spLocks noChangeShapeType="1"/>
              </p:cNvSpPr>
              <p:nvPr/>
            </p:nvSpPr>
            <p:spPr bwMode="auto">
              <a:xfrm>
                <a:off x="1536" y="28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107"/>
              <p:cNvSpPr>
                <a:spLocks noChangeShapeType="1"/>
              </p:cNvSpPr>
              <p:nvPr/>
            </p:nvSpPr>
            <p:spPr bwMode="auto">
              <a:xfrm>
                <a:off x="5136" y="28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-1341" tIns="-313" rIns="-1341" bIns="-313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9" name="Text Box 108"/>
            <p:cNvSpPr txBox="1">
              <a:spLocks noChangeArrowheads="1"/>
            </p:cNvSpPr>
            <p:nvPr/>
          </p:nvSpPr>
          <p:spPr bwMode="auto">
            <a:xfrm>
              <a:off x="1295" y="3262"/>
              <a:ext cx="673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客户工作站</a:t>
              </a:r>
            </a:p>
          </p:txBody>
        </p:sp>
        <p:sp>
          <p:nvSpPr>
            <p:cNvPr id="40" name="Text Box 109"/>
            <p:cNvSpPr txBox="1">
              <a:spLocks noChangeArrowheads="1"/>
            </p:cNvSpPr>
            <p:nvPr/>
          </p:nvSpPr>
          <p:spPr bwMode="auto">
            <a:xfrm>
              <a:off x="624" y="3262"/>
              <a:ext cx="671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客户工作站</a:t>
              </a:r>
            </a:p>
          </p:txBody>
        </p:sp>
        <p:sp>
          <p:nvSpPr>
            <p:cNvPr id="41" name="Text Box 110"/>
            <p:cNvSpPr txBox="1">
              <a:spLocks noChangeArrowheads="1"/>
            </p:cNvSpPr>
            <p:nvPr/>
          </p:nvSpPr>
          <p:spPr bwMode="auto">
            <a:xfrm>
              <a:off x="4801" y="3262"/>
              <a:ext cx="671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defTabSz="3919538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800">
                  <a:solidFill>
                    <a:srgbClr val="FF0000"/>
                  </a:solidFill>
                  <a:ea typeface="黑体" pitchFamily="49" charset="-122"/>
                </a:rPr>
                <a:t>客户工作站</a:t>
              </a:r>
            </a:p>
          </p:txBody>
        </p:sp>
        <p:sp>
          <p:nvSpPr>
            <p:cNvPr id="42" name="Text Box 111"/>
            <p:cNvSpPr txBox="1">
              <a:spLocks noChangeArrowheads="1"/>
            </p:cNvSpPr>
            <p:nvPr/>
          </p:nvSpPr>
          <p:spPr bwMode="auto">
            <a:xfrm>
              <a:off x="720" y="3647"/>
              <a:ext cx="4513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-1341" tIns="-313" rIns="-1341" bIns="-313">
              <a:spAutoFit/>
            </a:bodyPr>
            <a:lstStyle/>
            <a:p>
              <a:pPr algn="ctr" defTabSz="3919538">
                <a:lnSpc>
                  <a:spcPct val="100000"/>
                </a:lnSpc>
                <a:spcBef>
                  <a:spcPct val="50000"/>
                </a:spcBef>
              </a:pPr>
              <a:endParaRPr lang="zh-CN" altLang="en-US" sz="800"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15516" y="404664"/>
            <a:ext cx="70104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国土资源环境空间数据库共享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h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412875"/>
            <a:ext cx="4494212" cy="3282950"/>
          </a:xfrm>
          <a:prstGeom prst="rect">
            <a:avLst/>
          </a:prstGeom>
          <a:noFill/>
        </p:spPr>
      </p:pic>
      <p:pic>
        <p:nvPicPr>
          <p:cNvPr id="4" name="Picture 5" descr="h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5876" y="3068960"/>
            <a:ext cx="5332412" cy="3581400"/>
          </a:xfrm>
          <a:prstGeom prst="rect">
            <a:avLst/>
          </a:prstGeom>
          <a:noFill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430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98072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itchFamily="49" charset="-122"/>
                <a:cs typeface="+mj-cs"/>
              </a:rPr>
              <a:t>GIS 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itchFamily="49" charset="-122"/>
                <a:cs typeface="+mj-cs"/>
              </a:rPr>
              <a:t>的应用范围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隶书" pitchFamily="49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9552" y="1916832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目前，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已经比较成熟地应用于军事、自然资源管理、土地和城市管理、电力、电信、石油和天然气、城市规划、交通运输、环境监测和保护、110和120快速反应系统等。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BD06662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267200"/>
            <a:ext cx="5334000" cy="2590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15000" y="5029200"/>
            <a:ext cx="2743200" cy="762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3" eaLnBrk="1" hangingPunct="1">
              <a:lnSpc>
                <a:spcPct val="10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1" lang="zh-CN" altLang="en-US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80%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228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ct val="100000"/>
              </a:lnSpc>
            </a:pPr>
            <a:endParaRPr kumimoji="1" lang="zh-CN" altLang="en-US" sz="44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3" name="Rectangle 14"/>
          <p:cNvSpPr txBox="1">
            <a:spLocks noChangeArrowheads="1"/>
          </p:cNvSpPr>
          <p:nvPr/>
        </p:nvSpPr>
        <p:spPr>
          <a:xfrm>
            <a:off x="5334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itchFamily="49" charset="-122"/>
                <a:cs typeface="+mj-cs"/>
              </a:rPr>
              <a:t>GIS 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itchFamily="49" charset="-122"/>
                <a:cs typeface="+mj-cs"/>
              </a:rPr>
              <a:t>的未来的应用前景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隶书" pitchFamily="49" charset="-122"/>
              <a:cs typeface="+mj-cs"/>
            </a:endParaRPr>
          </a:p>
        </p:txBody>
      </p:sp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         GIS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的应用将在市场分析、企业客户关系管理、银行、保险、人口统计、房地产开发、个人位置服务等领域得到广泛的应用，这些领域将是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GIS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产业发展的新的亮点和增长点</a:t>
            </a:r>
            <a:r>
              <a:rPr kumimoji="0" lang="zh-CN" altLang="en-US" sz="3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410201159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492" y="1055655"/>
            <a:ext cx="4125969" cy="2784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descr="QQ截图201410201159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565" y="1055655"/>
            <a:ext cx="3916111" cy="2947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 descr="QQ截图20141020120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4565" y="4049721"/>
            <a:ext cx="4016430" cy="2808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QQ截图2014102012003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79" y="4051068"/>
            <a:ext cx="4360687" cy="2806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592083" y="507960"/>
            <a:ext cx="442621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X-37B</a:t>
            </a:r>
            <a:r>
              <a:rPr lang="zh-CN" altLang="en-US" dirty="0" smtClean="0">
                <a:solidFill>
                  <a:schemeClr val="tx1"/>
                </a:solidFill>
              </a:rPr>
              <a:t>太空飞行两年后神秘归来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3548" y="1664804"/>
            <a:ext cx="8229600" cy="3777283"/>
          </a:xfrm>
          <a:prstGeom prst="rect">
            <a:avLst/>
          </a:prstGeom>
        </p:spPr>
        <p:txBody>
          <a:bodyPr/>
          <a:lstStyle/>
          <a:p>
            <a:pPr>
              <a:buFont typeface="Monotype Sorts" pitchFamily="2" charset="2"/>
              <a:buChar char=" "/>
            </a:pPr>
            <a:r>
              <a:rPr lang="zh-CN" altLang="en-US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地理信息系统（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GIS, Geographic Information </a:t>
            </a:r>
          </a:p>
          <a:p>
            <a:pPr>
              <a:buFont typeface="Monotype Sorts" pitchFamily="2" charset="2"/>
              <a:buChar char=" "/>
            </a:pPr>
            <a:r>
              <a:rPr lang="en-US" altLang="zh-CN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System ）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隶书" pitchFamily="49" charset="-122"/>
              </a:rPr>
              <a:t>组织、存储、管理、表达和分析处理空间信息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楷体_GB2312" pitchFamily="49" charset="-122"/>
              </a:rPr>
              <a:t>的软件工具，它以实体的空间位置信息为主线，集成经济、社会、环境、科技、文化等各类信息，为各种应用服务。</a:t>
            </a:r>
            <a:endParaRPr lang="en-US" altLang="zh-CN" sz="2800" dirty="0" smtClean="0"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69269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 smtClean="0">
                <a:solidFill>
                  <a:srgbClr val="FF6600"/>
                </a:solidFill>
                <a:ea typeface="隶书" pitchFamily="49" charset="-122"/>
              </a:rPr>
              <a:t>地理信息系统的定义</a:t>
            </a:r>
            <a:endParaRPr lang="zh-CN" altLang="en-US" b="1">
              <a:solidFill>
                <a:srgbClr val="FF6600"/>
              </a:solidFill>
              <a:ea typeface="隶书" pitchFamily="49" charset="-122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76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542722" name="Picture 2" descr="http://media.ccidnet.com/media/ccu/img/641/06301t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077072"/>
            <a:ext cx="4176464" cy="231097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n-US" altLang="zh-CN" sz="4800" dirty="0" err="1" smtClean="0">
                <a:latin typeface="+mj-lt"/>
              </a:rPr>
              <a:t>ArcGIS</a:t>
            </a:r>
            <a:r>
              <a:rPr lang="zh-CN" altLang="en-US" sz="4800" dirty="0" smtClean="0">
                <a:latin typeface="+mj-lt"/>
              </a:rPr>
              <a:t>概述</a:t>
            </a:r>
            <a:endParaRPr lang="zh-CN" altLang="en-US" sz="4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7533" y="728700"/>
            <a:ext cx="8388932" cy="34163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ArcGIS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是一个处理地图和地理信息的系统。它的用途：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创建和使用地图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编译地理数据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分析已绘制成地图的信息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在一系列应用程序中使用地图和地理信息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共享和显示地理信息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/>
              <a:t>管理数据库中的地理信息</a:t>
            </a:r>
          </a:p>
        </p:txBody>
      </p:sp>
      <p:pic>
        <p:nvPicPr>
          <p:cNvPr id="575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999" y="3176972"/>
            <a:ext cx="4500500" cy="329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 txBox="1">
            <a:spLocks noChangeArrowheads="1"/>
          </p:cNvSpPr>
          <p:nvPr/>
        </p:nvSpPr>
        <p:spPr>
          <a:xfrm>
            <a:off x="287524" y="76470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itchFamily="49" charset="-122"/>
                <a:cs typeface="+mj-cs"/>
              </a:rPr>
              <a:t>ArcGIS</a:t>
            </a:r>
            <a:r>
              <a:rPr lang="en-US" altLang="zh-CN" sz="4400" b="0" dirty="0" smtClean="0">
                <a:solidFill>
                  <a:schemeClr val="tx1"/>
                </a:solidFill>
                <a:latin typeface="+mj-lt"/>
                <a:ea typeface="隶书" pitchFamily="49" charset="-122"/>
                <a:cs typeface="+mj-cs"/>
              </a:rPr>
              <a:t>10</a:t>
            </a:r>
            <a:r>
              <a:rPr lang="zh-CN" altLang="en-US" sz="4400" b="0" dirty="0" smtClean="0">
                <a:solidFill>
                  <a:schemeClr val="tx1"/>
                </a:solidFill>
                <a:latin typeface="+mj-lt"/>
                <a:ea typeface="隶书" pitchFamily="49" charset="-122"/>
                <a:cs typeface="+mj-cs"/>
              </a:rPr>
              <a:t>的产品构成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隶书" pitchFamily="49" charset="-122"/>
              <a:cs typeface="+mj-cs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72018352"/>
              </p:ext>
            </p:extLst>
          </p:nvPr>
        </p:nvGraphicFramePr>
        <p:xfrm>
          <a:off x="611560" y="728700"/>
          <a:ext cx="8100900" cy="637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195027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323528" y="1196752"/>
          <a:ext cx="8460940" cy="1611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51266" name="Picture 2" descr="http://www.szlmars.com/uploadfile/20100311/2010031110012113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2816932"/>
            <a:ext cx="5938442" cy="3541763"/>
          </a:xfrm>
          <a:prstGeom prst="rect">
            <a:avLst/>
          </a:prstGeom>
          <a:noFill/>
        </p:spPr>
      </p:pic>
      <p:pic>
        <p:nvPicPr>
          <p:cNvPr id="651268" name="Picture 4" descr="http://www.esrichina-bj.cn/old/library/arcnews15/image/cn15-engine4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5516" y="3356992"/>
            <a:ext cx="3941264" cy="266429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205204396"/>
              </p:ext>
            </p:extLst>
          </p:nvPr>
        </p:nvGraphicFramePr>
        <p:xfrm>
          <a:off x="251520" y="800708"/>
          <a:ext cx="87489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395536" y="1124744"/>
            <a:ext cx="4160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en-US" altLang="zh-CN" dirty="0" smtClean="0"/>
              <a:t> Desktop </a:t>
            </a:r>
            <a:r>
              <a:rPr lang="zh-CN" altLang="en-US" dirty="0" smtClean="0"/>
              <a:t>的产品级别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-612576" y="1772816"/>
          <a:ext cx="9577064" cy="45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7584" y="1196752"/>
            <a:ext cx="4160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en-US" altLang="zh-CN" dirty="0" smtClean="0"/>
              <a:t> Desktop </a:t>
            </a:r>
            <a:r>
              <a:rPr lang="zh-CN" altLang="en-US" dirty="0" smtClean="0"/>
              <a:t>的应用程序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088740"/>
            <a:ext cx="831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ArcMap</a:t>
            </a:r>
            <a:r>
              <a:rPr lang="zh-CN" altLang="en-US" sz="2000" dirty="0" smtClean="0"/>
              <a:t>：显示、浏览、创建、编辑地理数据，数据处理和分析，构建模型等</a:t>
            </a:r>
            <a:endParaRPr lang="zh-CN" altLang="en-US" sz="2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771800" y="3554394"/>
            <a:ext cx="3420380" cy="3303606"/>
            <a:chOff x="487444" y="2558475"/>
            <a:chExt cx="4495238" cy="3704763"/>
          </a:xfrm>
        </p:grpSpPr>
        <p:pic>
          <p:nvPicPr>
            <p:cNvPr id="9" name="图片 8" descr="GUID-A27CA09C-8F29-4041-B956-2A8E3D5B9780-web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444" y="2558475"/>
              <a:ext cx="4495238" cy="37047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27684" y="5481229"/>
              <a:ext cx="1464612" cy="414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/>
                <a:t>数据显示</a:t>
              </a:r>
              <a:endParaRPr lang="zh-CN" altLang="en-US" sz="18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1560" y="1916832"/>
            <a:ext cx="3611415" cy="2565576"/>
            <a:chOff x="2231740" y="2348880"/>
            <a:chExt cx="5447619" cy="3609692"/>
          </a:xfrm>
        </p:grpSpPr>
        <p:pic>
          <p:nvPicPr>
            <p:cNvPr id="7" name="图片 6" descr="GUID-548CC783-BA6B-455E-8DCA-567E8B9DE4B2-web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740" y="2348880"/>
              <a:ext cx="5447619" cy="34952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47964" y="5589240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/>
                <a:t>信息查询</a:t>
              </a:r>
              <a:endParaRPr lang="zh-CN" altLang="en-US" sz="18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72000" y="1772816"/>
            <a:ext cx="4221921" cy="3231622"/>
            <a:chOff x="3805955" y="3014310"/>
            <a:chExt cx="5338045" cy="3843690"/>
          </a:xfrm>
        </p:grpSpPr>
        <p:pic>
          <p:nvPicPr>
            <p:cNvPr id="6" name="图片 5" descr="GUID-3DAC0BB3-EE62-4264-A240-7D98ED7F0924-web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955" y="3014310"/>
              <a:ext cx="5338045" cy="38436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688124" y="6396335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/>
                <a:t>要素编辑</a:t>
              </a:r>
              <a:endParaRPr lang="zh-CN" altLang="en-US" sz="18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96434839"/>
              </p:ext>
            </p:extLst>
          </p:nvPr>
        </p:nvGraphicFramePr>
        <p:xfrm>
          <a:off x="359532" y="1268760"/>
          <a:ext cx="8424936" cy="457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643074" name="AutoShape 2" descr="ArcCatalog 应用程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 descr="cata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88740"/>
            <a:ext cx="6428572" cy="3980953"/>
          </a:xfrm>
          <a:prstGeom prst="rect">
            <a:avLst/>
          </a:prstGeom>
        </p:spPr>
      </p:pic>
      <p:pic>
        <p:nvPicPr>
          <p:cNvPr id="5" name="图片 4" descr="glob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1808820"/>
            <a:ext cx="5142857" cy="3847619"/>
          </a:xfrm>
          <a:prstGeom prst="rect">
            <a:avLst/>
          </a:prstGeom>
        </p:spPr>
      </p:pic>
      <p:pic>
        <p:nvPicPr>
          <p:cNvPr id="6" name="图片 5" descr="sce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1143" y="2960948"/>
            <a:ext cx="5142857" cy="36095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863588" y="1700808"/>
          <a:ext cx="6480720" cy="4068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4294967295"/>
          </p:nvPr>
        </p:nvGraphicFramePr>
        <p:xfrm>
          <a:off x="-1296652" y="1520788"/>
          <a:ext cx="1008112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67544" y="692696"/>
            <a:ext cx="8229600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地理信息系统的组成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3986" name="AutoShape 2" descr="http://t1.baidu.com/it/u=1751800076,261253462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971600" y="1592796"/>
          <a:ext cx="7488832" cy="4068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n-US" altLang="zh-CN" dirty="0" err="1" smtClean="0">
                <a:latin typeface="+mj-lt"/>
              </a:rPr>
              <a:t>ArcGIS</a:t>
            </a:r>
            <a:r>
              <a:rPr lang="zh-CN" altLang="en-US" dirty="0" smtClean="0">
                <a:latin typeface="+mj-lt"/>
              </a:rPr>
              <a:t>基本操作</a:t>
            </a:r>
            <a:endParaRPr lang="zh-CN" altLang="en-US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556" y="1124744"/>
            <a:ext cx="16076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000" dirty="0" err="1" smtClean="0">
                <a:solidFill>
                  <a:schemeClr val="tx1"/>
                </a:solidFill>
              </a:rPr>
              <a:t>ArcGIS</a:t>
            </a:r>
            <a:r>
              <a:rPr lang="zh-CN" altLang="en-US" sz="2000" dirty="0" smtClean="0">
                <a:solidFill>
                  <a:schemeClr val="tx1"/>
                </a:solidFill>
              </a:rPr>
              <a:t>安装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3548" y="2240868"/>
            <a:ext cx="8208912" cy="3323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1</a:t>
            </a:r>
            <a:r>
              <a:rPr lang="zh-CN" altLang="zh-CN" sz="2000" dirty="0" smtClean="0"/>
              <a:t>、</a:t>
            </a:r>
            <a:r>
              <a:rPr lang="en-US" altLang="zh-CN" sz="2000" dirty="0" err="1" smtClean="0"/>
              <a:t>ArcGIS</a:t>
            </a:r>
            <a:r>
              <a:rPr lang="en-US" altLang="zh-CN" sz="2000" dirty="0" smtClean="0"/>
              <a:t> 10.0 </a:t>
            </a:r>
            <a:r>
              <a:rPr lang="zh-CN" altLang="zh-CN" sz="2000" dirty="0" smtClean="0"/>
              <a:t>安装包里运行</a:t>
            </a:r>
            <a:r>
              <a:rPr lang="en-US" altLang="zh-CN" sz="2000" dirty="0" smtClean="0"/>
              <a:t>ESRI.exe</a:t>
            </a:r>
            <a:r>
              <a:rPr lang="zh-CN" altLang="zh-CN" sz="2000" dirty="0" smtClean="0"/>
              <a:t>，出现安装界面，先点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许可管理器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的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安装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，安装</a:t>
            </a:r>
            <a:r>
              <a:rPr lang="en-US" altLang="zh-CN" sz="2000" dirty="0" smtClean="0"/>
              <a:t>License Manager</a:t>
            </a:r>
            <a:r>
              <a:rPr lang="zh-CN" altLang="zh-CN" sz="2000" dirty="0" smtClean="0"/>
              <a:t>中文版，完成后在</a:t>
            </a:r>
            <a:r>
              <a:rPr lang="en-US" altLang="zh-CN" sz="2000" dirty="0" smtClean="0"/>
              <a:t>License Server Administrator</a:t>
            </a:r>
            <a:r>
              <a:rPr lang="zh-CN" altLang="zh-CN" sz="2000" dirty="0" smtClean="0"/>
              <a:t>程序中停止服务器的运行；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2</a:t>
            </a:r>
            <a:r>
              <a:rPr lang="zh-CN" altLang="zh-CN" sz="2000" dirty="0" smtClean="0"/>
              <a:t>、接下来点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ArcGIS</a:t>
            </a:r>
            <a:r>
              <a:rPr lang="en-US" altLang="zh-CN" sz="2000" dirty="0" smtClean="0"/>
              <a:t> Desktop </a:t>
            </a:r>
            <a:r>
              <a:rPr lang="zh-CN" altLang="zh-CN" sz="2000" dirty="0" smtClean="0"/>
              <a:t>包括简体中文语言增补包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的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安装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，安装</a:t>
            </a:r>
            <a:r>
              <a:rPr lang="en-US" altLang="zh-CN" sz="2000" dirty="0" err="1" smtClean="0"/>
              <a:t>ArcGIS</a:t>
            </a:r>
            <a:r>
              <a:rPr lang="en-US" altLang="zh-CN" sz="2000" dirty="0" smtClean="0"/>
              <a:t> Desktop</a:t>
            </a:r>
            <a:r>
              <a:rPr lang="zh-CN" altLang="zh-CN" sz="2000" dirty="0" smtClean="0"/>
              <a:t>中文版；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3</a:t>
            </a:r>
            <a:r>
              <a:rPr lang="zh-CN" altLang="zh-CN" sz="2000" dirty="0" smtClean="0"/>
              <a:t>、打开本注册机，注意：主机编号可以不改，选择好过期时间和版本号（与你所安装的版本一致）；点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所有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授权所有功能；</a:t>
            </a:r>
            <a:endParaRPr lang="zh-CN" altLang="zh-CN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7564" y="2240868"/>
            <a:ext cx="8028892" cy="4194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4</a:t>
            </a:r>
            <a:r>
              <a:rPr lang="zh-CN" altLang="zh-CN" sz="2000" dirty="0" smtClean="0"/>
              <a:t>、全选框内的许可文件内容，复制，新建一个文本文档，粘贴这些文字，将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this_host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替换为本地计算机的名称，另存文件为</a:t>
            </a:r>
            <a:r>
              <a:rPr lang="en-US" altLang="zh-CN" sz="2000" dirty="0" smtClean="0"/>
              <a:t>service.txt</a:t>
            </a:r>
            <a:r>
              <a:rPr lang="zh-CN" altLang="zh-CN" sz="2000" dirty="0" smtClean="0"/>
              <a:t>；把生成的</a:t>
            </a:r>
            <a:r>
              <a:rPr lang="en-US" altLang="zh-CN" sz="2000" dirty="0" smtClean="0"/>
              <a:t>service.txt</a:t>
            </a:r>
            <a:r>
              <a:rPr lang="zh-CN" altLang="zh-CN" sz="2000" dirty="0" smtClean="0"/>
              <a:t>复制到</a:t>
            </a:r>
            <a:r>
              <a:rPr lang="en-US" altLang="zh-CN" sz="2000" dirty="0" smtClean="0"/>
              <a:t>C:\Program Files\</a:t>
            </a:r>
            <a:r>
              <a:rPr lang="en-US" altLang="zh-CN" sz="2000" dirty="0" err="1" smtClean="0"/>
              <a:t>ArcGIS</a:t>
            </a:r>
            <a:r>
              <a:rPr lang="en-US" altLang="zh-CN" sz="2000" dirty="0" smtClean="0"/>
              <a:t>\License10.0\bin\</a:t>
            </a:r>
            <a:r>
              <a:rPr lang="zh-CN" altLang="zh-CN" sz="2000" dirty="0" smtClean="0"/>
              <a:t>文件下，替换同名文件</a:t>
            </a:r>
            <a:r>
              <a:rPr lang="en-US" altLang="zh-CN" sz="2000" dirty="0" smtClean="0"/>
              <a:t>service.txt</a:t>
            </a:r>
            <a:r>
              <a:rPr lang="zh-CN" altLang="zh-CN" sz="2000" dirty="0" smtClean="0"/>
              <a:t>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5</a:t>
            </a:r>
            <a:r>
              <a:rPr lang="zh-CN" altLang="zh-CN" sz="2000" dirty="0" smtClean="0"/>
              <a:t>、在开始</a:t>
            </a:r>
            <a:r>
              <a:rPr lang="en-US" altLang="zh-CN" sz="2000" dirty="0" smtClean="0"/>
              <a:t>-</a:t>
            </a:r>
            <a:r>
              <a:rPr lang="zh-CN" altLang="zh-CN" sz="2000" dirty="0" smtClean="0"/>
              <a:t>》程序</a:t>
            </a:r>
            <a:r>
              <a:rPr lang="en-US" altLang="zh-CN" sz="2000" dirty="0" smtClean="0"/>
              <a:t>-</a:t>
            </a:r>
            <a:r>
              <a:rPr lang="zh-CN" altLang="zh-CN" sz="2000" dirty="0" smtClean="0"/>
              <a:t>》</a:t>
            </a:r>
            <a:r>
              <a:rPr lang="en-US" altLang="zh-CN" sz="2000" dirty="0" err="1" smtClean="0"/>
              <a:t>ARCGISLicense</a:t>
            </a:r>
            <a:r>
              <a:rPr lang="en-US" altLang="zh-CN" sz="2000" dirty="0" smtClean="0"/>
              <a:t> Manager</a:t>
            </a:r>
            <a:r>
              <a:rPr lang="zh-CN" altLang="zh-CN" sz="2000" dirty="0" smtClean="0"/>
              <a:t>打开</a:t>
            </a:r>
            <a:r>
              <a:rPr lang="en-US" altLang="zh-CN" sz="2000" dirty="0" smtClean="0"/>
              <a:t>License Server Administrator</a:t>
            </a:r>
            <a:r>
              <a:rPr lang="zh-CN" altLang="zh-CN" sz="2000" dirty="0" smtClean="0"/>
              <a:t>，启动服务。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6</a:t>
            </a:r>
            <a:r>
              <a:rPr lang="zh-CN" altLang="zh-CN" sz="2000" dirty="0" smtClean="0"/>
              <a:t>、打开</a:t>
            </a:r>
            <a:r>
              <a:rPr lang="en-US" altLang="zh-CN" sz="2000" dirty="0" err="1" smtClean="0"/>
              <a:t>ArcGIS</a:t>
            </a:r>
            <a:r>
              <a:rPr lang="en-US" altLang="zh-CN" sz="2000" dirty="0" smtClean="0"/>
              <a:t> Administrator,</a:t>
            </a:r>
            <a:r>
              <a:rPr lang="zh-CN" altLang="zh-CN" sz="2000" dirty="0" smtClean="0"/>
              <a:t>选择</a:t>
            </a:r>
            <a:r>
              <a:rPr lang="en-US" altLang="zh-CN" sz="2000" dirty="0" err="1" smtClean="0"/>
              <a:t>ArcInfo</a:t>
            </a:r>
            <a:r>
              <a:rPr lang="zh-CN" altLang="zh-CN" sz="2000" dirty="0" smtClean="0"/>
              <a:t>（浮动使用）</a:t>
            </a:r>
            <a:r>
              <a:rPr lang="en-US" altLang="zh-CN" sz="2000" dirty="0" smtClean="0"/>
              <a:t>,</a:t>
            </a:r>
            <a:r>
              <a:rPr lang="zh-CN" altLang="zh-CN" sz="2000" dirty="0" smtClean="0"/>
              <a:t>点</a:t>
            </a:r>
            <a:r>
              <a:rPr lang="en-US" altLang="zh-CN" sz="2000" dirty="0" smtClean="0"/>
              <a:t>“desktop”</a:t>
            </a:r>
            <a:r>
              <a:rPr lang="zh-CN" altLang="zh-CN" sz="2000" dirty="0" smtClean="0"/>
              <a:t>，将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许可管理器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中的</a:t>
            </a:r>
            <a:r>
              <a:rPr lang="en-US" altLang="zh-CN" sz="2000" dirty="0" err="1" smtClean="0"/>
              <a:t>Not_set</a:t>
            </a:r>
            <a:r>
              <a:rPr lang="zh-CN" altLang="zh-CN" sz="2000" dirty="0" smtClean="0"/>
              <a:t>改成</a:t>
            </a:r>
            <a:r>
              <a:rPr lang="en-US" altLang="zh-CN" sz="2000" dirty="0" err="1" smtClean="0"/>
              <a:t>localhost</a:t>
            </a:r>
            <a:r>
              <a:rPr lang="zh-CN" altLang="zh-CN" sz="2000" dirty="0" smtClean="0"/>
              <a:t>；点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可用性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可以查看授权情况。</a:t>
            </a:r>
            <a:r>
              <a:rPr lang="en-US" altLang="zh-CN" sz="2000" dirty="0" smtClean="0"/>
              <a:t> </a:t>
            </a:r>
            <a:endParaRPr lang="zh-CN" altLang="zh-CN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79512" y="836712"/>
            <a:ext cx="8964488" cy="5634446"/>
            <a:chOff x="179512" y="836712"/>
            <a:chExt cx="8964488" cy="5634446"/>
          </a:xfrm>
        </p:grpSpPr>
        <p:pic>
          <p:nvPicPr>
            <p:cNvPr id="6522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71700" y="836712"/>
              <a:ext cx="7272300" cy="563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15516" y="1376772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内容列表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403648" y="1628800"/>
              <a:ext cx="475188" cy="1596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9512" y="1772816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数据框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10" idx="3"/>
            </p:cNvCxnSpPr>
            <p:nvPr/>
          </p:nvCxnSpPr>
          <p:spPr>
            <a:xfrm flipV="1">
              <a:off x="1138429" y="1896797"/>
              <a:ext cx="848419" cy="7607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7544" y="2348880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图层组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1475656" y="2060848"/>
              <a:ext cx="648072" cy="39604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83568" y="2960948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图层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1403648" y="2708920"/>
              <a:ext cx="720080" cy="43204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60332" y="1556792"/>
              <a:ext cx="1583668" cy="471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179512" y="4401108"/>
            <a:ext cx="266047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</a:rPr>
              <a:t>启动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ArcMap</a:t>
            </a:r>
            <a:r>
              <a:rPr lang="zh-CN" altLang="en-US" sz="2000" dirty="0" smtClean="0">
                <a:solidFill>
                  <a:schemeClr val="tx1"/>
                </a:solidFill>
              </a:rPr>
              <a:t>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</a:rPr>
              <a:t>创建地图文档</a:t>
            </a:r>
            <a:r>
              <a:rPr lang="en-US" altLang="zh-CN" sz="2000" dirty="0" smtClean="0">
                <a:solidFill>
                  <a:schemeClr val="tx1"/>
                </a:solidFill>
              </a:rPr>
              <a:t>*.mxd;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</a:rPr>
              <a:t>保存地图文档；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</a:rPr>
              <a:t>打开地图文档；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836712"/>
            <a:ext cx="79208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1800" dirty="0" smtClean="0"/>
              <a:t>数据框操作弹出菜单</a:t>
            </a:r>
            <a:endParaRPr lang="zh-CN" altLang="en-US" sz="1800" dirty="0"/>
          </a:p>
        </p:txBody>
      </p:sp>
      <p:pic>
        <p:nvPicPr>
          <p:cNvPr id="656386" name="Picture 2"/>
          <p:cNvPicPr>
            <a:picLocks noChangeAspect="1" noChangeArrowheads="1"/>
          </p:cNvPicPr>
          <p:nvPr/>
        </p:nvPicPr>
        <p:blipFill>
          <a:blip r:embed="rId2" cstate="print"/>
          <a:srcRect b="4571"/>
          <a:stretch>
            <a:fillRect/>
          </a:stretch>
        </p:blipFill>
        <p:spPr bwMode="auto">
          <a:xfrm>
            <a:off x="0" y="1304764"/>
            <a:ext cx="7020780" cy="535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4108" y="1700808"/>
            <a:ext cx="3439991" cy="475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>
            <a:off x="1835696" y="3501008"/>
            <a:ext cx="33483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836712"/>
            <a:ext cx="79208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1800" dirty="0" smtClean="0"/>
              <a:t>图层操作弹出菜单</a:t>
            </a:r>
            <a:endParaRPr lang="zh-CN" altLang="en-US" sz="1800" dirty="0"/>
          </a:p>
        </p:txBody>
      </p:sp>
      <p:pic>
        <p:nvPicPr>
          <p:cNvPr id="657410" name="Picture 2"/>
          <p:cNvPicPr>
            <a:picLocks noChangeAspect="1" noChangeArrowheads="1"/>
          </p:cNvPicPr>
          <p:nvPr/>
        </p:nvPicPr>
        <p:blipFill>
          <a:blip r:embed="rId2" cstate="print"/>
          <a:srcRect b="3857"/>
          <a:stretch>
            <a:fillRect/>
          </a:stretch>
        </p:blipFill>
        <p:spPr bwMode="auto">
          <a:xfrm>
            <a:off x="0" y="1340768"/>
            <a:ext cx="7452828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539" y="2276872"/>
            <a:ext cx="5284461" cy="398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>
            <a:off x="1943708" y="4221088"/>
            <a:ext cx="190821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1016732"/>
            <a:ext cx="7920880" cy="8758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数据视图操作弹出菜单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布局视图操作弹出菜单</a:t>
            </a:r>
            <a:endParaRPr lang="zh-CN" altLang="en-US" sz="1800" dirty="0"/>
          </a:p>
        </p:txBody>
      </p:sp>
      <p:pic>
        <p:nvPicPr>
          <p:cNvPr id="658434" name="Picture 2"/>
          <p:cNvPicPr>
            <a:picLocks noChangeAspect="1" noChangeArrowheads="1"/>
          </p:cNvPicPr>
          <p:nvPr/>
        </p:nvPicPr>
        <p:blipFill>
          <a:blip r:embed="rId2" cstate="print"/>
          <a:srcRect l="44296" t="19975" r="27945" b="20867"/>
          <a:stretch>
            <a:fillRect/>
          </a:stretch>
        </p:blipFill>
        <p:spPr bwMode="auto">
          <a:xfrm>
            <a:off x="215516" y="1988840"/>
            <a:ext cx="2950108" cy="4833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58435" name="Picture 3"/>
          <p:cNvPicPr>
            <a:picLocks noChangeAspect="1" noChangeArrowheads="1"/>
          </p:cNvPicPr>
          <p:nvPr/>
        </p:nvPicPr>
        <p:blipFill>
          <a:blip r:embed="rId3" cstate="print"/>
          <a:srcRect l="50203" t="30347" r="19971" b="8959"/>
          <a:stretch>
            <a:fillRect/>
          </a:stretch>
        </p:blipFill>
        <p:spPr bwMode="auto">
          <a:xfrm>
            <a:off x="3131840" y="2096852"/>
            <a:ext cx="2830871" cy="44284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58436" name="Picture 4"/>
          <p:cNvPicPr>
            <a:picLocks noChangeAspect="1" noChangeArrowheads="1"/>
          </p:cNvPicPr>
          <p:nvPr/>
        </p:nvPicPr>
        <p:blipFill>
          <a:blip r:embed="rId4" cstate="print"/>
          <a:srcRect l="59947" t="34957" r="6978" b="4349"/>
          <a:stretch>
            <a:fillRect/>
          </a:stretch>
        </p:blipFill>
        <p:spPr bwMode="auto">
          <a:xfrm>
            <a:off x="6081381" y="2168860"/>
            <a:ext cx="3062619" cy="4320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pic>
        <p:nvPicPr>
          <p:cNvPr id="653315" name="Picture 3"/>
          <p:cNvPicPr>
            <a:picLocks noChangeAspect="1" noChangeArrowheads="1"/>
          </p:cNvPicPr>
          <p:nvPr/>
        </p:nvPicPr>
        <p:blipFill>
          <a:blip r:embed="rId2" cstate="print"/>
          <a:srcRect b="4163"/>
          <a:stretch>
            <a:fillRect/>
          </a:stretch>
        </p:blipFill>
        <p:spPr bwMode="auto">
          <a:xfrm>
            <a:off x="359532" y="591858"/>
            <a:ext cx="8172908" cy="62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4741972"/>
            <a:ext cx="8964488" cy="21160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添加数据：本地数据、数据库服务器上数据、</a:t>
            </a:r>
            <a:r>
              <a:rPr lang="en-US" altLang="zh-CN" sz="1800" dirty="0" smtClean="0"/>
              <a:t>GIS</a:t>
            </a:r>
            <a:r>
              <a:rPr lang="zh-CN" altLang="en-US" sz="1800" dirty="0" smtClean="0"/>
              <a:t>服务器数据；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添加底图：为地图选择在线底图；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</a:t>
            </a:r>
            <a:r>
              <a:rPr lang="en-US" altLang="zh-CN" sz="1800" dirty="0" smtClean="0"/>
              <a:t>XY</a:t>
            </a:r>
            <a:r>
              <a:rPr lang="zh-CN" altLang="en-US" sz="1800" dirty="0" smtClean="0"/>
              <a:t>数据：将包含地理位置的表格数据以</a:t>
            </a:r>
            <a:r>
              <a:rPr lang="en-US" altLang="zh-CN" sz="1800" dirty="0" smtClean="0"/>
              <a:t>XY</a:t>
            </a:r>
            <a:r>
              <a:rPr lang="zh-CN" altLang="en-US" sz="1800" dirty="0" smtClean="0"/>
              <a:t>坐标形式添加到地图；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添加路径数据：描述路径位置的事件，生成可在其他地理处理操作中使用的临时图层；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添加查询图层：连接上</a:t>
            </a:r>
            <a:r>
              <a:rPr lang="en-US" altLang="zh-CN" sz="1800" dirty="0" smtClean="0"/>
              <a:t>DB</a:t>
            </a:r>
            <a:r>
              <a:rPr lang="zh-CN" altLang="en-US" sz="1800" dirty="0" smtClean="0"/>
              <a:t>后建立查询图层；</a:t>
            </a:r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395536" y="1628800"/>
            <a:ext cx="1548172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pic>
        <p:nvPicPr>
          <p:cNvPr id="65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872716"/>
            <a:ext cx="799634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7924" y="2672916"/>
            <a:ext cx="4788532" cy="3831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编辑菜单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视图菜单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FF0000"/>
                </a:solidFill>
              </a:rPr>
              <a:t>书签菜单：保存某一位置至书签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插入菜单：（指南针、比例尺等）布局视图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选择菜单：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地理处理菜单：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自定义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窗口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帮助</a:t>
            </a:r>
            <a:endParaRPr lang="zh-CN" altLang="en-US" sz="1800" dirty="0"/>
          </a:p>
        </p:txBody>
      </p:sp>
      <p:pic>
        <p:nvPicPr>
          <p:cNvPr id="654340" name="Picture 4"/>
          <p:cNvPicPr>
            <a:picLocks noChangeAspect="1" noChangeArrowheads="1"/>
          </p:cNvPicPr>
          <p:nvPr/>
        </p:nvPicPr>
        <p:blipFill>
          <a:blip r:embed="rId3" cstate="print"/>
          <a:srcRect l="25397" r="54522" b="61979"/>
          <a:stretch>
            <a:fillRect/>
          </a:stretch>
        </p:blipFill>
        <p:spPr bwMode="auto">
          <a:xfrm>
            <a:off x="719572" y="2672916"/>
            <a:ext cx="2448272" cy="370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7524" y="980728"/>
            <a:ext cx="8604956" cy="56323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地理信息系统 </a:t>
            </a:r>
            <a:r>
              <a:rPr lang="en-US" altLang="zh-CN" dirty="0" smtClean="0"/>
              <a:t>(GIS) </a:t>
            </a:r>
            <a:r>
              <a:rPr lang="zh-CN" altLang="en-US" dirty="0" smtClean="0"/>
              <a:t>是以可视化和分析地理信息为目的，用于描述和表征地球及其他地理现象的一种系统。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endParaRPr lang="zh-CN" altLang="en-US" dirty="0" smtClean="0"/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许多人已经将 </a:t>
            </a:r>
            <a:r>
              <a:rPr lang="en-US" altLang="zh-CN" dirty="0" smtClean="0"/>
              <a:t>GIS </a:t>
            </a:r>
            <a:r>
              <a:rPr lang="zh-CN" altLang="en-US" dirty="0" smtClean="0"/>
              <a:t>视为最强大的信息技术之一。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endParaRPr lang="zh-CN" altLang="en-US" dirty="0" smtClean="0"/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在开始使用 </a:t>
            </a:r>
            <a:r>
              <a:rPr lang="en-US" altLang="zh-CN" dirty="0" err="1" smtClean="0"/>
              <a:t>ArcGIS</a:t>
            </a:r>
            <a:r>
              <a:rPr lang="en-US" altLang="zh-CN" dirty="0" smtClean="0"/>
              <a:t> </a:t>
            </a:r>
            <a:r>
              <a:rPr lang="zh-CN" altLang="en-US" dirty="0" smtClean="0"/>
              <a:t>时，应了解 </a:t>
            </a:r>
            <a:r>
              <a:rPr lang="en-US" altLang="zh-CN" dirty="0" smtClean="0"/>
              <a:t>GIS </a:t>
            </a:r>
            <a:r>
              <a:rPr lang="zh-CN" altLang="en-US" dirty="0" smtClean="0"/>
              <a:t>的一些基础知识以及在软件的使用过程中 </a:t>
            </a:r>
            <a:r>
              <a:rPr lang="en-US" altLang="zh-CN" dirty="0" err="1" smtClean="0"/>
              <a:t>ArcGIS</a:t>
            </a:r>
            <a:r>
              <a:rPr lang="en-US" altLang="zh-CN" dirty="0" smtClean="0"/>
              <a:t> </a:t>
            </a:r>
            <a:r>
              <a:rPr lang="zh-CN" altLang="en-US" dirty="0" smtClean="0"/>
              <a:t>如何实现这些理论，这一点十分重要。在本部分中，您将会了解到有关一些 </a:t>
            </a:r>
            <a:r>
              <a:rPr lang="en-US" altLang="zh-CN" dirty="0" smtClean="0">
                <a:hlinkClick r:id="rId2" action="ppaction://hlinkfile"/>
              </a:rPr>
              <a:t>GIS </a:t>
            </a:r>
            <a:r>
              <a:rPr lang="zh-CN" altLang="en-US" dirty="0" smtClean="0">
                <a:hlinkClick r:id="rId2" action="ppaction://hlinkfile"/>
              </a:rPr>
              <a:t>重要方面</a:t>
            </a:r>
            <a:r>
              <a:rPr lang="zh-CN" altLang="en-US" dirty="0" smtClean="0"/>
              <a:t>以及</a:t>
            </a:r>
            <a:r>
              <a:rPr lang="zh-CN" altLang="en-US" dirty="0" smtClean="0">
                <a:hlinkClick r:id="rId3" action="ppaction://hlinkfile"/>
              </a:rPr>
              <a:t>如何依据一系列重要地图概念构建地理信息模型</a:t>
            </a:r>
            <a:r>
              <a:rPr lang="zh-CN" altLang="en-US" dirty="0" smtClean="0"/>
              <a:t>的信息。</a:t>
            </a:r>
            <a:br>
              <a:rPr lang="zh-CN" altLang="en-US" dirty="0" smtClean="0"/>
            </a:b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pic>
        <p:nvPicPr>
          <p:cNvPr id="65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2600908"/>
            <a:ext cx="775676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9552" y="1088740"/>
            <a:ext cx="79208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1800" dirty="0" smtClean="0"/>
              <a:t>工具条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1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加载数据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9532" y="1880828"/>
            <a:ext cx="8244916" cy="2169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添加本地数据：</a:t>
            </a:r>
            <a:r>
              <a:rPr lang="en-US" altLang="zh-CN" sz="1800" dirty="0" smtClean="0"/>
              <a:t>huadong.mxd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chp02\</a:t>
            </a:r>
            <a:r>
              <a:rPr lang="zh-CN" altLang="en-US" sz="1800" dirty="0" smtClean="0"/>
              <a:t>添加数据</a:t>
            </a:r>
            <a:r>
              <a:rPr lang="en-US" altLang="zh-CN" sz="1800" dirty="0" smtClean="0"/>
              <a:t>\data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从</a:t>
            </a:r>
            <a:r>
              <a:rPr lang="en-US" altLang="zh-CN" sz="1800" dirty="0" err="1" smtClean="0"/>
              <a:t>ArcGIS</a:t>
            </a:r>
            <a:r>
              <a:rPr lang="en-US" altLang="zh-CN" sz="1800" dirty="0" smtClean="0"/>
              <a:t> Server</a:t>
            </a:r>
            <a:r>
              <a:rPr lang="zh-CN" altLang="en-US" sz="1800" dirty="0" smtClean="0"/>
              <a:t>服务器中添加数据：‘添加数据’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‘查找范围’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选择</a:t>
            </a:r>
            <a:r>
              <a:rPr lang="en-US" altLang="zh-CN" sz="1800" dirty="0" smtClean="0"/>
              <a:t>GIS</a:t>
            </a:r>
            <a:r>
              <a:rPr lang="zh-CN" altLang="en-US" sz="1800" dirty="0" smtClean="0"/>
              <a:t>服务器</a:t>
            </a:r>
            <a:r>
              <a:rPr lang="en-US" altLang="zh-CN" sz="1800" dirty="0" smtClean="0"/>
              <a:t>--</a:t>
            </a:r>
            <a:r>
              <a:rPr lang="zh-CN" altLang="en-US" sz="1800" dirty="0" smtClean="0"/>
              <a:t>添加</a:t>
            </a:r>
            <a:r>
              <a:rPr lang="en-US" altLang="zh-CN" sz="1800" dirty="0" err="1" smtClean="0"/>
              <a:t>ArcGIS</a:t>
            </a:r>
            <a:r>
              <a:rPr lang="en-US" altLang="zh-CN" sz="1800" dirty="0" smtClean="0"/>
              <a:t> Server—</a:t>
            </a:r>
            <a:r>
              <a:rPr lang="zh-CN" altLang="en-US" sz="1800" dirty="0" smtClean="0"/>
              <a:t>添加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使用</a:t>
            </a:r>
            <a:r>
              <a:rPr lang="en-US" altLang="zh-CN" sz="1800" dirty="0" smtClean="0"/>
              <a:t>GIS</a:t>
            </a:r>
            <a:r>
              <a:rPr lang="zh-CN" altLang="en-US" sz="1800" dirty="0" smtClean="0"/>
              <a:t>服务，‘下一步’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常规</a:t>
            </a:r>
            <a:r>
              <a:rPr lang="en-US" altLang="zh-CN" sz="1800" dirty="0" smtClean="0"/>
              <a:t>—Internet—</a:t>
            </a:r>
            <a:r>
              <a:rPr lang="zh-CN" altLang="en-US" sz="1800" dirty="0" smtClean="0"/>
              <a:t>输入服务器地址：</a:t>
            </a:r>
            <a:r>
              <a:rPr lang="en-US" altLang="zh-CN" sz="1800" dirty="0" smtClean="0">
                <a:hlinkClick r:id="rId2"/>
              </a:rPr>
              <a:t>http://map.geoq.cn/ArcGIS/rest/services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添加底图：</a:t>
            </a:r>
            <a:endParaRPr lang="zh-CN" altLang="en-US" sz="1800" dirty="0"/>
          </a:p>
        </p:txBody>
      </p:sp>
      <p:pic>
        <p:nvPicPr>
          <p:cNvPr id="659458" name="Picture 2"/>
          <p:cNvPicPr>
            <a:picLocks noChangeAspect="1" noChangeArrowheads="1"/>
          </p:cNvPicPr>
          <p:nvPr/>
        </p:nvPicPr>
        <p:blipFill>
          <a:blip r:embed="rId3" cstate="print"/>
          <a:srcRect r="48321" b="82329"/>
          <a:stretch>
            <a:fillRect/>
          </a:stretch>
        </p:blipFill>
        <p:spPr bwMode="auto">
          <a:xfrm>
            <a:off x="1331640" y="4185084"/>
            <a:ext cx="63007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79612" y="1925452"/>
            <a:ext cx="2808312" cy="4932548"/>
            <a:chOff x="503548" y="692696"/>
            <a:chExt cx="2808312" cy="4932548"/>
          </a:xfrm>
        </p:grpSpPr>
        <p:pic>
          <p:nvPicPr>
            <p:cNvPr id="6533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6966" b="49428"/>
            <a:stretch>
              <a:fillRect/>
            </a:stretch>
          </p:blipFill>
          <p:spPr bwMode="auto">
            <a:xfrm>
              <a:off x="503548" y="692696"/>
              <a:ext cx="2808312" cy="4932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>
            <a:xfrm>
              <a:off x="539552" y="3744416"/>
              <a:ext cx="2448272" cy="180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5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7964" y="2924944"/>
            <a:ext cx="39528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088740"/>
            <a:ext cx="792088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1800" dirty="0" smtClean="0"/>
              <a:t>创建地图包：可将</a:t>
            </a:r>
            <a:r>
              <a:rPr lang="en-US" altLang="zh-CN" sz="1800" dirty="0" err="1" smtClean="0"/>
              <a:t>mxd</a:t>
            </a:r>
            <a:r>
              <a:rPr lang="zh-CN" altLang="en-US" sz="1800" dirty="0" smtClean="0"/>
              <a:t>及图层引用数据打包至一个可移植文件中。需在“地图文档属性”中添加描述性信息。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数据路径</a:t>
            </a:r>
            <a:endParaRPr lang="zh-CN" altLang="en-US" sz="2000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59532" y="1664804"/>
          <a:ext cx="8424936" cy="2385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6048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59732" y="1844824"/>
            <a:ext cx="6237516" cy="4736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pic>
        <p:nvPicPr>
          <p:cNvPr id="661507" name="Picture 3" descr="D:\QQ\412340918\Image\255D7990C2549D172E7311C8F4012DB2.jpg"/>
          <p:cNvPicPr>
            <a:picLocks noChangeAspect="1" noChangeArrowheads="1"/>
          </p:cNvPicPr>
          <p:nvPr/>
        </p:nvPicPr>
        <p:blipFill>
          <a:blip r:embed="rId2" cstate="print">
            <a:lum bright="20000" contrast="10000"/>
          </a:blip>
          <a:srcRect l="12103" t="9576" r="13479" b="14300"/>
          <a:stretch>
            <a:fillRect/>
          </a:stretch>
        </p:blipFill>
        <p:spPr bwMode="auto">
          <a:xfrm>
            <a:off x="359532" y="1968593"/>
            <a:ext cx="8497452" cy="4889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59532" y="1664804"/>
            <a:ext cx="147508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/>
              <a:t>图层的类型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59532" y="1664804"/>
          <a:ext cx="8064896" cy="440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9532" y="1916832"/>
            <a:ext cx="8424936" cy="21698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创建新图层时，第一个被加载的图层的坐标系被作为该数据框的默认坐标系统，随后被加载的图层，无论其原有坐标如何，只要满足坐标转换要求，都将被转换为数据框的坐标系统，但不会影响图层所对应数据本身的坐标系统。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如没有提供坐标信息，</a:t>
            </a:r>
            <a:r>
              <a:rPr lang="en-US" altLang="zh-CN" sz="1800" dirty="0" err="1" smtClean="0"/>
              <a:t>ArcMap</a:t>
            </a:r>
            <a:r>
              <a:rPr lang="zh-CN" altLang="en-US" sz="1800" dirty="0" smtClean="0"/>
              <a:t>先判断图层的</a:t>
            </a:r>
            <a:r>
              <a:rPr lang="en-US" altLang="zh-CN" sz="1800" dirty="0" smtClean="0"/>
              <a:t>X</a:t>
            </a:r>
            <a:r>
              <a:rPr lang="zh-CN" altLang="en-US" sz="1800" dirty="0" smtClean="0"/>
              <a:t>坐标是否在</a:t>
            </a:r>
            <a:r>
              <a:rPr lang="en-US" altLang="zh-CN" sz="1800" dirty="0" smtClean="0"/>
              <a:t>-180~180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坐标是否在</a:t>
            </a:r>
            <a:r>
              <a:rPr lang="en-US" altLang="zh-CN" sz="1800" dirty="0" smtClean="0"/>
              <a:t>-90~90</a:t>
            </a:r>
            <a:r>
              <a:rPr lang="zh-CN" altLang="en-US" sz="1800" dirty="0" smtClean="0"/>
              <a:t>，若为真，则按照大地坐标来处理，否则就认为是简单的平面坐标系统。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59532" y="4473116"/>
            <a:ext cx="842493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 smtClean="0"/>
              <a:t>\chp02\</a:t>
            </a:r>
            <a:r>
              <a:rPr lang="zh-CN" altLang="en-US" sz="1800" dirty="0" smtClean="0"/>
              <a:t>图层的坐标定义</a:t>
            </a:r>
            <a:r>
              <a:rPr lang="en-US" altLang="zh-CN" sz="1800" dirty="0" smtClean="0"/>
              <a:t>\data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数据框属性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坐标系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选择坐标系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48780"/>
            <a:ext cx="5256584" cy="522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31540" y="2600908"/>
            <a:ext cx="8136904" cy="25378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创建图层组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设置图层比例尺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绝对比例尺：图层属性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常规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比例范围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相对比例尺：缩放至某一范围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图层右键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可见比例范围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导出数据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第三章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图层的基本操作</a:t>
            </a:r>
            <a:endParaRPr lang="zh-CN" altLang="en-US" sz="2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79512" y="1592796"/>
            <a:ext cx="8964488" cy="4967727"/>
            <a:chOff x="179512" y="1592796"/>
            <a:chExt cx="8964488" cy="4967727"/>
          </a:xfrm>
        </p:grpSpPr>
        <p:pic>
          <p:nvPicPr>
            <p:cNvPr id="6952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4705"/>
            <a:stretch>
              <a:fillRect/>
            </a:stretch>
          </p:blipFill>
          <p:spPr bwMode="auto">
            <a:xfrm>
              <a:off x="2627784" y="1592796"/>
              <a:ext cx="6516216" cy="4967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2551" r="58952" b="26911"/>
            <a:stretch>
              <a:fillRect/>
            </a:stretch>
          </p:blipFill>
          <p:spPr bwMode="auto">
            <a:xfrm>
              <a:off x="179512" y="2312876"/>
              <a:ext cx="2936802" cy="34650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右箭头 5"/>
            <p:cNvSpPr/>
            <p:nvPr/>
          </p:nvSpPr>
          <p:spPr>
            <a:xfrm>
              <a:off x="3311860" y="3537012"/>
              <a:ext cx="1260140" cy="5400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52220" y="4149080"/>
              <a:ext cx="28803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85510604"/>
              </p:ext>
            </p:extLst>
          </p:nvPr>
        </p:nvGraphicFramePr>
        <p:xfrm>
          <a:off x="503548" y="1628800"/>
          <a:ext cx="6840760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908720"/>
            <a:ext cx="2592288" cy="4680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GIS </a:t>
            </a:r>
            <a:r>
              <a:rPr lang="zh-CN" altLang="en-US" dirty="0" smtClean="0"/>
              <a:t>的重要方面</a:t>
            </a:r>
            <a:endParaRPr lang="zh-CN" altLang="en-US" dirty="0"/>
          </a:p>
        </p:txBody>
      </p:sp>
      <p:pic>
        <p:nvPicPr>
          <p:cNvPr id="64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600908"/>
            <a:ext cx="40767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表操作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9532" y="2276872"/>
            <a:ext cx="4968552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表格是地理要素的属性信息，可用于显示、查询和分析数据。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行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记录；列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字段。每个字段可存储一个特定的数据类型。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表格的数据源可以是地理数据库中的独立表、要素属性表、</a:t>
            </a:r>
            <a:r>
              <a:rPr lang="en-US" altLang="zh-CN" sz="1800" dirty="0" err="1" smtClean="0"/>
              <a:t>dBASE</a:t>
            </a:r>
            <a:r>
              <a:rPr lang="zh-CN" altLang="en-US" sz="1800" dirty="0" smtClean="0"/>
              <a:t>表、</a:t>
            </a:r>
            <a:r>
              <a:rPr lang="en-US" altLang="zh-CN" sz="1800" dirty="0" smtClean="0"/>
              <a:t>INFO</a:t>
            </a:r>
            <a:r>
              <a:rPr lang="zh-CN" altLang="en-US" sz="1800" dirty="0" smtClean="0"/>
              <a:t>表、</a:t>
            </a:r>
            <a:r>
              <a:rPr lang="en-US" altLang="zh-CN" sz="1800" dirty="0" smtClean="0"/>
              <a:t>Excel</a:t>
            </a:r>
            <a:r>
              <a:rPr lang="zh-CN" altLang="en-US" sz="1800" dirty="0" smtClean="0"/>
              <a:t>表、</a:t>
            </a:r>
            <a:r>
              <a:rPr lang="en-US" altLang="zh-CN" sz="1800" dirty="0" smtClean="0"/>
              <a:t>Access</a:t>
            </a:r>
            <a:r>
              <a:rPr lang="zh-CN" altLang="en-US" sz="1800" dirty="0" smtClean="0"/>
              <a:t>数据库，或通过</a:t>
            </a:r>
            <a:r>
              <a:rPr lang="en-US" altLang="zh-CN" sz="1800" dirty="0" smtClean="0"/>
              <a:t>OLE DB</a:t>
            </a:r>
            <a:r>
              <a:rPr lang="zh-CN" altLang="en-US" sz="1800" dirty="0" smtClean="0"/>
              <a:t>访问其他数据。</a:t>
            </a:r>
            <a:endParaRPr lang="zh-CN" altLang="en-US" sz="1800" dirty="0"/>
          </a:p>
        </p:txBody>
      </p:sp>
      <p:pic>
        <p:nvPicPr>
          <p:cNvPr id="696322" name="Picture 2"/>
          <p:cNvPicPr>
            <a:picLocks noChangeAspect="1" noChangeArrowheads="1"/>
          </p:cNvPicPr>
          <p:nvPr/>
        </p:nvPicPr>
        <p:blipFill>
          <a:blip r:embed="rId2" cstate="print"/>
          <a:srcRect l="9745" t="22148" r="64268" b="23958"/>
          <a:stretch>
            <a:fillRect/>
          </a:stretch>
        </p:blipFill>
        <p:spPr bwMode="auto">
          <a:xfrm>
            <a:off x="5580112" y="1448780"/>
            <a:ext cx="316835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1664804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表选项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148064" y="1844824"/>
            <a:ext cx="648072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346" name="Picture 2"/>
          <p:cNvPicPr>
            <a:picLocks noChangeAspect="1" noChangeArrowheads="1"/>
          </p:cNvPicPr>
          <p:nvPr/>
        </p:nvPicPr>
        <p:blipFill>
          <a:blip r:embed="rId2" cstate="print"/>
          <a:srcRect l="10040" t="22148" r="6092" b="38724"/>
          <a:stretch>
            <a:fillRect/>
          </a:stretch>
        </p:blipFill>
        <p:spPr bwMode="auto">
          <a:xfrm>
            <a:off x="503548" y="620688"/>
            <a:ext cx="8208404" cy="30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7347" name="Picture 3"/>
          <p:cNvPicPr>
            <a:picLocks noChangeAspect="1" noChangeArrowheads="1"/>
          </p:cNvPicPr>
          <p:nvPr/>
        </p:nvPicPr>
        <p:blipFill>
          <a:blip r:embed="rId3" cstate="print"/>
          <a:srcRect l="10336" t="22148" r="5797" b="33556"/>
          <a:stretch>
            <a:fillRect/>
          </a:stretch>
        </p:blipFill>
        <p:spPr bwMode="auto">
          <a:xfrm>
            <a:off x="539552" y="3633068"/>
            <a:ext cx="7632340" cy="322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表操作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43508" y="2132856"/>
            <a:ext cx="4968552" cy="1338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使用字段计算器：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添加字段：表选项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添加字段（</a:t>
            </a:r>
            <a:r>
              <a:rPr lang="en-US" altLang="zh-CN" sz="1800" dirty="0" smtClean="0"/>
              <a:t>test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右击“</a:t>
            </a:r>
            <a:r>
              <a:rPr lang="en-US" altLang="zh-CN" sz="1800" dirty="0" smtClean="0"/>
              <a:t>test</a:t>
            </a:r>
            <a:r>
              <a:rPr lang="zh-CN" altLang="en-US" sz="1800" dirty="0" smtClean="0"/>
              <a:t>”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字段计算器</a:t>
            </a:r>
            <a:endParaRPr lang="zh-CN" altLang="en-US" sz="1800" dirty="0"/>
          </a:p>
        </p:txBody>
      </p:sp>
      <p:pic>
        <p:nvPicPr>
          <p:cNvPr id="69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92796"/>
            <a:ext cx="3949300" cy="476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95636" y="1556792"/>
            <a:ext cx="5849265" cy="972108"/>
            <a:chOff x="1331640" y="1448780"/>
            <a:chExt cx="5849265" cy="972108"/>
          </a:xfrm>
        </p:grpSpPr>
        <p:pic>
          <p:nvPicPr>
            <p:cNvPr id="64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2132856"/>
              <a:ext cx="5849265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023828" y="1448780"/>
              <a:ext cx="111440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800" dirty="0" smtClean="0"/>
                <a:t>选择要素</a:t>
              </a:r>
              <a:endParaRPr lang="zh-CN" altLang="en-US" sz="1800" dirty="0"/>
            </a:p>
          </p:txBody>
        </p:sp>
        <p:cxnSp>
          <p:nvCxnSpPr>
            <p:cNvPr id="5" name="直接箭头连接符 4"/>
            <p:cNvCxnSpPr>
              <a:stCxn id="3" idx="2"/>
            </p:cNvCxnSpPr>
            <p:nvPr/>
          </p:nvCxnSpPr>
          <p:spPr>
            <a:xfrm>
              <a:off x="3581032" y="1818112"/>
              <a:ext cx="90868" cy="31474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27984" y="1448780"/>
              <a:ext cx="111440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800" dirty="0" smtClean="0"/>
                <a:t>选择元素</a:t>
              </a:r>
              <a:endParaRPr lang="zh-CN" altLang="en-US" sz="1800" dirty="0"/>
            </a:p>
          </p:txBody>
        </p:sp>
        <p:cxnSp>
          <p:nvCxnSpPr>
            <p:cNvPr id="7" name="直接箭头连接符 6"/>
            <p:cNvCxnSpPr>
              <a:stCxn id="6" idx="2"/>
            </p:cNvCxnSpPr>
            <p:nvPr/>
          </p:nvCxnSpPr>
          <p:spPr>
            <a:xfrm flipH="1">
              <a:off x="4427984" y="1818112"/>
              <a:ext cx="557204" cy="3867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1027" name="Picture 3"/>
          <p:cNvPicPr>
            <a:picLocks noChangeAspect="1" noChangeArrowheads="1"/>
          </p:cNvPicPr>
          <p:nvPr/>
        </p:nvPicPr>
        <p:blipFill>
          <a:blip r:embed="rId3" cstate="print"/>
          <a:srcRect r="47730" b="73053"/>
          <a:stretch>
            <a:fillRect/>
          </a:stretch>
        </p:blipFill>
        <p:spPr bwMode="auto">
          <a:xfrm>
            <a:off x="971600" y="2852936"/>
            <a:ext cx="6372708" cy="262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9532" y="980728"/>
            <a:ext cx="7920880" cy="506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选择菜单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32" y="980728"/>
            <a:ext cx="7920880" cy="501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超链接</a:t>
            </a:r>
            <a:endParaRPr lang="en-US" altLang="zh-CN" sz="2000" dirty="0" smtClean="0"/>
          </a:p>
        </p:txBody>
      </p:sp>
      <p:pic>
        <p:nvPicPr>
          <p:cNvPr id="641026" name="Picture 2"/>
          <p:cNvPicPr>
            <a:picLocks noChangeAspect="1" noChangeArrowheads="1"/>
          </p:cNvPicPr>
          <p:nvPr/>
        </p:nvPicPr>
        <p:blipFill>
          <a:blip r:embed="rId2" cstate="print"/>
          <a:srcRect b="15344"/>
          <a:stretch>
            <a:fillRect/>
          </a:stretch>
        </p:blipFill>
        <p:spPr bwMode="auto">
          <a:xfrm>
            <a:off x="1871700" y="1556792"/>
            <a:ext cx="7272300" cy="492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/>
          <p:cNvGrpSpPr/>
          <p:nvPr/>
        </p:nvGrpSpPr>
        <p:grpSpPr>
          <a:xfrm>
            <a:off x="1907704" y="1880828"/>
            <a:ext cx="5184576" cy="291305"/>
            <a:chOff x="1907704" y="1880828"/>
            <a:chExt cx="5184576" cy="291305"/>
          </a:xfrm>
        </p:grpSpPr>
        <p:pic>
          <p:nvPicPr>
            <p:cNvPr id="64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7704" y="1916832"/>
              <a:ext cx="5184576" cy="255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>
            <a:xfrm>
              <a:off x="4788024" y="1880828"/>
              <a:ext cx="46805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520" y="4437112"/>
            <a:ext cx="2916324" cy="21698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识别对话框添加超链接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属性字段添加超链接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属性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显示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使用下面的字段</a:t>
            </a:r>
            <a:r>
              <a:rPr lang="en-US" altLang="zh-CN" sz="1800" dirty="0" smtClean="0"/>
              <a:t>····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642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ArcGIS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5556" y="1592796"/>
            <a:ext cx="792088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 err="1" smtClean="0"/>
              <a:t>ArcCatalog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 err="1" smtClean="0"/>
              <a:t>ArcToolBox</a:t>
            </a:r>
            <a:endParaRPr lang="en-US" altLang="zh-CN" sz="2000" dirty="0" smtClean="0"/>
          </a:p>
        </p:txBody>
      </p:sp>
      <p:pic>
        <p:nvPicPr>
          <p:cNvPr id="642050" name="Picture 2"/>
          <p:cNvPicPr>
            <a:picLocks noChangeAspect="1" noChangeArrowheads="1"/>
          </p:cNvPicPr>
          <p:nvPr/>
        </p:nvPicPr>
        <p:blipFill>
          <a:blip r:embed="rId2" cstate="print"/>
          <a:srcRect l="42745" t="9431" r="-392" b="21941"/>
          <a:stretch>
            <a:fillRect/>
          </a:stretch>
        </p:blipFill>
        <p:spPr bwMode="auto">
          <a:xfrm>
            <a:off x="3563888" y="1196752"/>
            <a:ext cx="5220580" cy="497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00095" y="2041506"/>
            <a:ext cx="636584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本节内容到此结束</a:t>
            </a:r>
            <a:endParaRPr lang="en-US" altLang="zh-CN" sz="6000" dirty="0" smtClean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 algn="ctr"/>
            <a:r>
              <a:rPr lang="zh-CN" altLang="en-US" sz="6000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下节课再见！</a:t>
            </a:r>
            <a:endParaRPr lang="en-US" altLang="zh-CN" sz="600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1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527102619"/>
              </p:ext>
            </p:extLst>
          </p:nvPr>
        </p:nvGraphicFramePr>
        <p:xfrm>
          <a:off x="-504564" y="1628800"/>
          <a:ext cx="5256584" cy="4788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908720"/>
            <a:ext cx="2592288" cy="4680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GIS </a:t>
            </a:r>
            <a:r>
              <a:rPr lang="zh-CN" altLang="en-US" dirty="0" smtClean="0"/>
              <a:t>的重要方面</a:t>
            </a:r>
            <a:endParaRPr lang="zh-CN" altLang="en-US" dirty="0"/>
          </a:p>
        </p:txBody>
      </p:sp>
      <p:pic>
        <p:nvPicPr>
          <p:cNvPr id="64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43908" y="1088740"/>
            <a:ext cx="305752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75956" y="1556792"/>
            <a:ext cx="39719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31940" y="4797152"/>
            <a:ext cx="28765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lnDef>
    <a:txDef>
      <a:spPr bwMode="gray">
        <a:noFill/>
        <a:ln w="9525" algn="ctr">
          <a:noFill/>
          <a:miter lim="800000"/>
          <a:headEnd/>
          <a:tailEnd/>
        </a:ln>
      </a:spPr>
      <a:bodyPr wrap="square">
        <a:spAutoFit/>
      </a:bodyPr>
      <a:lstStyle>
        <a:defPPr algn="l" eaLnBrk="0" hangingPunct="0">
          <a:defRPr dirty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中宋" pitchFamily="2" charset="-122"/>
          </a:defRPr>
        </a:defPPr>
      </a:lstStyle>
    </a:lnDef>
    <a:txDef>
      <a:spPr bwMode="gray">
        <a:noFill/>
        <a:ln w="9525" algn="ctr">
          <a:noFill/>
          <a:miter lim="800000"/>
          <a:headEnd/>
          <a:tailEnd/>
        </a:ln>
      </a:spPr>
      <a:bodyPr wrap="square">
        <a:spAutoFit/>
      </a:bodyPr>
      <a:lstStyle>
        <a:defPPr algn="l" eaLnBrk="0" hangingPunct="0">
          <a:defRPr dirty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18177</TotalTime>
  <Words>4737</Words>
  <Application>Microsoft Office PowerPoint</Application>
  <PresentationFormat>全屏显示(4:3)</PresentationFormat>
  <Paragraphs>549</Paragraphs>
  <Slides>86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86</vt:i4>
      </vt:variant>
    </vt:vector>
  </HeadingPairs>
  <TitlesOfParts>
    <vt:vector size="110" baseType="lpstr">
      <vt:lpstr>Monotype Sorts</vt:lpstr>
      <vt:lpstr>黑体</vt:lpstr>
      <vt:lpstr>华文行楷</vt:lpstr>
      <vt:lpstr>华文中宋</vt:lpstr>
      <vt:lpstr>楷体_GB2312</vt:lpstr>
      <vt:lpstr>利方黑体</vt:lpstr>
      <vt:lpstr>利方楷体</vt:lpstr>
      <vt:lpstr>利方魏碑</vt:lpstr>
      <vt:lpstr>隶书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默认设计模板</vt:lpstr>
      <vt:lpstr>自定义设计方案</vt:lpstr>
      <vt:lpstr>Office 主题​​</vt:lpstr>
      <vt:lpstr>1_默认设计模板</vt:lpstr>
      <vt:lpstr>Picture</vt:lpstr>
      <vt:lpstr>Image</vt:lpstr>
      <vt:lpstr>位图图像</vt:lpstr>
      <vt:lpstr>位图图象</vt:lpstr>
      <vt:lpstr>PowerPoint 演示文稿</vt:lpstr>
      <vt:lpstr>PowerPoint 演示文稿</vt:lpstr>
      <vt:lpstr>PowerPoint 演示文稿</vt:lpstr>
      <vt:lpstr>GIS概述</vt:lpstr>
      <vt:lpstr>地理信息系统的定义</vt:lpstr>
      <vt:lpstr>地理信息系统的组成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GIS的基本功能</vt:lpstr>
      <vt:lpstr>PowerPoint 演示文稿</vt:lpstr>
      <vt:lpstr>当前国内外流行的GIS软件</vt:lpstr>
      <vt:lpstr>GIS的应用领域</vt:lpstr>
      <vt:lpstr>基于地理信息系统的滑坡风险评价示例</vt:lpstr>
      <vt:lpstr>水土保持管理信息系统</vt:lpstr>
      <vt:lpstr>GIS在农业中的应用</vt:lpstr>
      <vt:lpstr>GIS在城市土地利用中的应用</vt:lpstr>
      <vt:lpstr>GIS在城市土地利用中的应用</vt:lpstr>
      <vt:lpstr>GIS在城市土地利用中的应用</vt:lpstr>
      <vt:lpstr>海洋渔业GIS</vt:lpstr>
      <vt:lpstr>海洋渔业地理信息系统总体构成图</vt:lpstr>
      <vt:lpstr>PowerPoint 演示文稿</vt:lpstr>
      <vt:lpstr>东海鱼类资源状况及变动分析</vt:lpstr>
      <vt:lpstr>城市交通GIS</vt:lpstr>
      <vt:lpstr>PowerPoint 演示文稿</vt:lpstr>
      <vt:lpstr>北京市车辆智能导航系统数字地图</vt:lpstr>
      <vt:lpstr>PowerPoint 演示文稿</vt:lpstr>
      <vt:lpstr>GIS的发展趋势</vt:lpstr>
      <vt:lpstr>    理论发展趋势</vt:lpstr>
      <vt:lpstr>GIS新技术</vt:lpstr>
      <vt:lpstr>技术方面</vt:lpstr>
      <vt:lpstr>组件GIS</vt:lpstr>
      <vt:lpstr>PowerPoint 演示文稿</vt:lpstr>
      <vt:lpstr>网络GIS</vt:lpstr>
      <vt:lpstr>PowerPoint 演示文稿</vt:lpstr>
      <vt:lpstr>数字城市</vt:lpstr>
      <vt:lpstr>三维GIS与虚拟现实(VR)</vt:lpstr>
      <vt:lpstr>PowerPoint 演示文稿</vt:lpstr>
      <vt:lpstr>PowerPoint 演示文稿</vt:lpstr>
      <vt:lpstr>虚拟城市</vt:lpstr>
      <vt:lpstr>应用方面</vt:lpstr>
      <vt:lpstr>空间信息服务</vt:lpstr>
      <vt:lpstr>空间信息共享与数据服务体系</vt:lpstr>
      <vt:lpstr>PowerPoint 演示文稿</vt:lpstr>
      <vt:lpstr>PowerPoint 演示文稿</vt:lpstr>
      <vt:lpstr>PowerPoint 演示文稿</vt:lpstr>
      <vt:lpstr>PowerPoint 演示文稿</vt:lpstr>
      <vt:lpstr>ArcGIS概述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ArcGIS基本操作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jwc224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基于高光谱特征的水上油膜提取与分析研究 </dc:title>
  <dc:creator>刘丙新</dc:creator>
  <cp:lastModifiedBy>admin</cp:lastModifiedBy>
  <cp:revision>1586</cp:revision>
  <dcterms:created xsi:type="dcterms:W3CDTF">2008-06-06T07:35:50Z</dcterms:created>
  <dcterms:modified xsi:type="dcterms:W3CDTF">2018-10-15T11:39:37Z</dcterms:modified>
</cp:coreProperties>
</file>